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016224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0"/>
            <a:ext cx="6408712" cy="3129211"/>
          </a:xfrm>
        </p:spPr>
        <p:txBody>
          <a:bodyPr/>
          <a:lstStyle/>
          <a:p>
            <a:r>
              <a:rPr lang="ru-RU" dirty="0"/>
              <a:t>13 ноября 1872 года вышло в свет первое издание «Азбуки» Л.Н. Толстого.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37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27053"/>
            <a:ext cx="3168352" cy="204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786181"/>
            <a:ext cx="914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Через три года появилось второе издание под названием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«</a:t>
            </a:r>
            <a:r>
              <a:rPr lang="ru-RU" sz="2800" dirty="0"/>
              <a:t>Новая азбука». </a:t>
            </a:r>
            <a:endParaRPr lang="ru-RU" sz="2800" dirty="0" smtClean="0"/>
          </a:p>
          <a:p>
            <a:r>
              <a:rPr lang="ru-RU" sz="2800" dirty="0" smtClean="0"/>
              <a:t>Несколько </a:t>
            </a:r>
            <a:r>
              <a:rPr lang="ru-RU" sz="2800" dirty="0"/>
              <a:t>позже были изданы четыре тома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«</a:t>
            </a:r>
            <a:r>
              <a:rPr lang="ru-RU" sz="2800" dirty="0"/>
              <a:t>Русских книг для чтения». </a:t>
            </a:r>
            <a:endParaRPr lang="ru-RU" sz="2800" dirty="0" smtClean="0"/>
          </a:p>
          <a:p>
            <a:r>
              <a:rPr lang="ru-RU" sz="2800" dirty="0" smtClean="0"/>
              <a:t>Всего </a:t>
            </a:r>
            <a:r>
              <a:rPr lang="ru-RU" sz="2800" dirty="0"/>
              <a:t>Львом Николаевичем Толстым написано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     для </a:t>
            </a:r>
            <a:r>
              <a:rPr lang="ru-RU" sz="2800" dirty="0"/>
              <a:t>детей 629 произведений различных </a:t>
            </a:r>
            <a:r>
              <a:rPr lang="ru-RU" sz="2800" dirty="0" smtClean="0"/>
              <a:t>жанров.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8422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5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6782" y="2598003"/>
            <a:ext cx="354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 smtClean="0"/>
              <a:t>Творчество.</a:t>
            </a:r>
            <a:endParaRPr lang="ru-RU" sz="4800" b="1" i="1" u="sng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43" y="3141582"/>
            <a:ext cx="2849254" cy="371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" y="-29235"/>
            <a:ext cx="2660698" cy="331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57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Толстой.</dc:title>
  <cp:lastModifiedBy>Admin</cp:lastModifiedBy>
  <cp:revision>16</cp:revision>
  <dcterms:modified xsi:type="dcterms:W3CDTF">2015-03-05T15:36:35Z</dcterms:modified>
</cp:coreProperties>
</file>