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писателя.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0311"/>
            <a:ext cx="40324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1314"/>
            <a:ext cx="2620963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" y="1380311"/>
            <a:ext cx="402923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2" y="2409420"/>
            <a:ext cx="299402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93" y="0"/>
            <a:ext cx="9213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470476">
            <a:off x="3215064" y="1454938"/>
            <a:ext cx="1720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Детство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2227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Родители писателя.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Толстой.</dc:title>
  <cp:lastModifiedBy>Admin</cp:lastModifiedBy>
  <cp:revision>14</cp:revision>
  <dcterms:modified xsi:type="dcterms:W3CDTF">2015-03-05T15:31:32Z</dcterms:modified>
</cp:coreProperties>
</file>