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7" r:id="rId9"/>
    <p:sldId id="266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DFA28-87F8-40C8-9560-6BEF5C9E4EF3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mg1.liveinternet.ru/images/attach/c/3/77/793/77793315_large_1107399.png" TargetMode="External"/><Relationship Id="rId2" Type="http://schemas.openxmlformats.org/officeDocument/2006/relationships/hyperlink" Target="http://img-fotki.yandex.ru/get/5302/svetlera.1a5/0_575f2_1aec6711_L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oem.in.ua/media/images/pero-l.png" TargetMode="External"/><Relationship Id="rId5" Type="http://schemas.openxmlformats.org/officeDocument/2006/relationships/hyperlink" Target="http://img-fotki.yandex.ru/get/4703/66124276.3b/0_69b6d_c8e1d3f3_M.png" TargetMode="External"/><Relationship Id="rId4" Type="http://schemas.openxmlformats.org/officeDocument/2006/relationships/hyperlink" Target="http://s1.pic4you.ru/allimage/y2012/08-28/12216/2377701.p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4077072"/>
            <a:ext cx="4896544" cy="172878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Ямалетдинова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Г.Д.</a:t>
            </a:r>
          </a:p>
          <a:p>
            <a:pPr>
              <a:spcBef>
                <a:spcPts val="0"/>
              </a:spcBef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 МБОУ БГ №158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им.М.Карима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(г.Уфа, Республика Башкортостан)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63688" y="1268760"/>
            <a:ext cx="6912768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Название и</a:t>
            </a:r>
            <a:r>
              <a:rPr kumimoji="0" lang="ru-RU" sz="480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запись трехзначных чисел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baseline="0" dirty="0" smtClean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УМК «Перспектива»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i="0" u="none" strike="noStrike" kern="1200" cap="none" spc="0" normalizeH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Петерсон</a:t>
            </a:r>
            <a:r>
              <a:rPr kumimoji="0" lang="ru-RU" sz="480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Л.Г</a:t>
            </a:r>
            <a:endParaRPr kumimoji="0" lang="ru-RU" sz="480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i="1" dirty="0" smtClean="0"/>
              <a:t>Использованные источники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Математика 2 класс. Автор </a:t>
            </a:r>
            <a:r>
              <a:rPr lang="ru-RU" dirty="0" err="1" smtClean="0"/>
              <a:t>Петерсон</a:t>
            </a:r>
            <a:r>
              <a:rPr lang="ru-RU" dirty="0" smtClean="0"/>
              <a:t> Л.Г.</a:t>
            </a:r>
          </a:p>
          <a:p>
            <a:pPr algn="ctr"/>
            <a:r>
              <a:rPr lang="ru-RU" u="sng" dirty="0" smtClean="0">
                <a:hlinkClick r:id="rId2"/>
              </a:rPr>
              <a:t>http://img-fotki.yandex.ru/get/5302/svetlera.1a5/0_575f2_1aec6711_L.png </a:t>
            </a:r>
            <a:endParaRPr lang="ru-RU" u="sng" dirty="0" smtClean="0"/>
          </a:p>
          <a:p>
            <a:pPr algn="ctr"/>
            <a:r>
              <a:rPr lang="ru-RU" sz="4000" i="1" dirty="0" smtClean="0"/>
              <a:t>свеча</a:t>
            </a:r>
          </a:p>
          <a:p>
            <a:pPr algn="ctr"/>
            <a:endParaRPr lang="ru-RU" sz="800" i="1" dirty="0" smtClean="0"/>
          </a:p>
          <a:p>
            <a:pPr lvl="0" algn="ctr"/>
            <a:r>
              <a:rPr lang="ru-RU" u="sng" dirty="0" smtClean="0">
                <a:hlinkClick r:id="rId3"/>
              </a:rPr>
              <a:t>http://img1.liveinternet.ru/images/attach/c/3/77/793/77793315_large_1107399.png</a:t>
            </a:r>
            <a:endParaRPr lang="ru-RU" u="sng" dirty="0" smtClean="0"/>
          </a:p>
          <a:p>
            <a:pPr lvl="0" algn="ctr"/>
            <a:r>
              <a:rPr lang="ru-RU" sz="4000" i="1" dirty="0" smtClean="0"/>
              <a:t>угловая виньетка с листьями</a:t>
            </a:r>
          </a:p>
          <a:p>
            <a:pPr lvl="0" algn="ctr"/>
            <a:endParaRPr lang="ru-RU" sz="1100" i="1" dirty="0" smtClean="0"/>
          </a:p>
          <a:p>
            <a:pPr algn="ctr"/>
            <a:r>
              <a:rPr lang="ru-RU" dirty="0" smtClean="0">
                <a:hlinkClick r:id="rId4"/>
              </a:rPr>
              <a:t>http://s1.pic4you.ru/allimage/y2012/08-28/12216/2377701.png</a:t>
            </a:r>
            <a:r>
              <a:rPr lang="ru-RU" dirty="0" smtClean="0"/>
              <a:t>   </a:t>
            </a:r>
          </a:p>
          <a:p>
            <a:pPr algn="ctr"/>
            <a:r>
              <a:rPr lang="ru-RU" sz="4000" i="1" dirty="0" smtClean="0"/>
              <a:t>глобус</a:t>
            </a:r>
          </a:p>
          <a:p>
            <a:pPr algn="ctr"/>
            <a:endParaRPr lang="ru-RU" sz="800" dirty="0" smtClean="0"/>
          </a:p>
          <a:p>
            <a:pPr algn="ctr"/>
            <a:r>
              <a:rPr lang="ru-RU" dirty="0" smtClean="0">
                <a:hlinkClick r:id="rId5"/>
              </a:rPr>
              <a:t>http://img-fotki.yandex.ru/get/4703/66124276.3b/0_69b6d_c8e1d3f3_M.png</a:t>
            </a:r>
            <a:r>
              <a:rPr lang="ru-RU" dirty="0" smtClean="0"/>
              <a:t>  </a:t>
            </a:r>
          </a:p>
          <a:p>
            <a:pPr algn="ctr"/>
            <a:r>
              <a:rPr lang="ru-RU" sz="4000" i="1" dirty="0" smtClean="0"/>
              <a:t>книги</a:t>
            </a:r>
          </a:p>
          <a:p>
            <a:pPr algn="ctr"/>
            <a:endParaRPr lang="ru-RU" sz="800" i="1" dirty="0" smtClean="0"/>
          </a:p>
          <a:p>
            <a:pPr lvl="0" algn="ctr"/>
            <a:r>
              <a:rPr lang="ru-RU" dirty="0" smtClean="0">
                <a:hlinkClick r:id="rId6"/>
              </a:rPr>
              <a:t>http://poem.in.ua/media/images/pero-l.png</a:t>
            </a:r>
            <a:r>
              <a:rPr lang="ru-RU" dirty="0" smtClean="0"/>
              <a:t>  </a:t>
            </a:r>
          </a:p>
          <a:p>
            <a:pPr lvl="0" algn="ctr"/>
            <a:r>
              <a:rPr lang="ru-RU" sz="4000" i="1" dirty="0" smtClean="0"/>
              <a:t>перо, чернильница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5" y="620688"/>
            <a:ext cx="79208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Назови самое маленькое и самое большое: </a:t>
            </a:r>
          </a:p>
          <a:p>
            <a:endParaRPr lang="ru-RU" sz="3600" b="1" dirty="0" smtClean="0"/>
          </a:p>
          <a:p>
            <a:r>
              <a:rPr lang="ru-RU" sz="3600" b="1" dirty="0" smtClean="0"/>
              <a:t>-двузначное число</a:t>
            </a:r>
          </a:p>
          <a:p>
            <a:r>
              <a:rPr lang="ru-RU" sz="3600" b="1" dirty="0" smtClean="0"/>
              <a:t>-трехзначное число.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2204864"/>
            <a:ext cx="1659429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500" b="1" dirty="0" smtClean="0">
                <a:solidFill>
                  <a:srgbClr val="FF0000"/>
                </a:solidFill>
              </a:rPr>
              <a:t>10</a:t>
            </a:r>
            <a:endParaRPr lang="ru-RU" sz="115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76256" y="1700808"/>
            <a:ext cx="1659429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500" b="1" dirty="0" smtClean="0">
                <a:solidFill>
                  <a:schemeClr val="accent4">
                    <a:lumMod val="75000"/>
                  </a:schemeClr>
                </a:solidFill>
              </a:rPr>
              <a:t>99</a:t>
            </a:r>
            <a:endParaRPr lang="ru-RU" sz="115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3861048"/>
            <a:ext cx="22322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b="1" dirty="0" smtClean="0">
                <a:solidFill>
                  <a:schemeClr val="accent3">
                    <a:lumMod val="50000"/>
                  </a:schemeClr>
                </a:solidFill>
              </a:rPr>
              <a:t>100</a:t>
            </a:r>
            <a:endParaRPr lang="ru-RU" sz="9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64088" y="4365104"/>
            <a:ext cx="252028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500" b="1" dirty="0" smtClean="0">
                <a:solidFill>
                  <a:schemeClr val="tx2"/>
                </a:solidFill>
              </a:rPr>
              <a:t>999</a:t>
            </a:r>
            <a:endParaRPr lang="ru-RU" sz="115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8"/>
            <a:ext cx="71287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gradFill>
                  <a:gsLst>
                    <a:gs pos="0">
                      <a:schemeClr val="accent2">
                        <a:lumMod val="50000"/>
                      </a:schemeClr>
                    </a:gs>
                    <a:gs pos="13000">
                      <a:srgbClr val="FFA800"/>
                    </a:gs>
                    <a:gs pos="28000">
                      <a:srgbClr val="825600"/>
                    </a:gs>
                    <a:gs pos="42999">
                      <a:srgbClr val="FFA800"/>
                    </a:gs>
                    <a:gs pos="58000">
                      <a:srgbClr val="825600"/>
                    </a:gs>
                    <a:gs pos="72000">
                      <a:srgbClr val="FFA800"/>
                    </a:gs>
                    <a:gs pos="87000">
                      <a:srgbClr val="825600"/>
                    </a:gs>
                    <a:gs pos="100000">
                      <a:srgbClr val="FFA800"/>
                    </a:gs>
                  </a:gsLst>
                  <a:lin ang="5400000" scaled="0"/>
                </a:gradFill>
              </a:rPr>
              <a:t>Какое число следует при счете за числом</a:t>
            </a:r>
            <a:r>
              <a:rPr lang="ru-RU" sz="2800" b="1" dirty="0" smtClean="0">
                <a:gradFill>
                  <a:gsLst>
                    <a:gs pos="0">
                      <a:schemeClr val="accent2">
                        <a:lumMod val="50000"/>
                      </a:schemeClr>
                    </a:gs>
                    <a:gs pos="13000">
                      <a:srgbClr val="FFA800"/>
                    </a:gs>
                    <a:gs pos="28000">
                      <a:srgbClr val="825600"/>
                    </a:gs>
                    <a:gs pos="42999">
                      <a:srgbClr val="FFA800"/>
                    </a:gs>
                    <a:gs pos="58000">
                      <a:srgbClr val="825600"/>
                    </a:gs>
                    <a:gs pos="72000">
                      <a:srgbClr val="FFA800"/>
                    </a:gs>
                    <a:gs pos="87000">
                      <a:srgbClr val="825600"/>
                    </a:gs>
                    <a:gs pos="100000">
                      <a:srgbClr val="FFA800"/>
                    </a:gs>
                  </a:gsLst>
                  <a:lin ang="5400000" scaled="0"/>
                </a:gradFill>
              </a:rPr>
              <a:t>:</a:t>
            </a:r>
            <a:endParaRPr lang="ru-RU" sz="2800" b="1" dirty="0">
              <a:gradFill>
                <a:gsLst>
                  <a:gs pos="0">
                    <a:schemeClr val="accent2">
                      <a:lumMod val="50000"/>
                    </a:schemeClr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5400000" scaled="0"/>
              </a:gra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11760" y="1484784"/>
            <a:ext cx="215956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dirty="0" smtClean="0">
                <a:solidFill>
                  <a:schemeClr val="accent1">
                    <a:lumMod val="50000"/>
                  </a:schemeClr>
                </a:solidFill>
              </a:rPr>
              <a:t>482,</a:t>
            </a:r>
            <a:endParaRPr lang="ru-RU" sz="8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4048" y="1484784"/>
            <a:ext cx="187743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dirty="0" smtClean="0">
                <a:solidFill>
                  <a:schemeClr val="accent2">
                    <a:lumMod val="50000"/>
                  </a:schemeClr>
                </a:solidFill>
              </a:rPr>
              <a:t>483</a:t>
            </a:r>
            <a:endParaRPr lang="ru-RU" sz="8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2708920"/>
            <a:ext cx="215956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dirty="0" smtClean="0">
                <a:solidFill>
                  <a:schemeClr val="accent5">
                    <a:lumMod val="50000"/>
                  </a:schemeClr>
                </a:solidFill>
              </a:rPr>
              <a:t>529,</a:t>
            </a:r>
            <a:endParaRPr lang="ru-RU" sz="8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2636912"/>
            <a:ext cx="187743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dirty="0" smtClean="0">
                <a:solidFill>
                  <a:schemeClr val="accent6">
                    <a:lumMod val="50000"/>
                  </a:schemeClr>
                </a:solidFill>
              </a:rPr>
              <a:t>530</a:t>
            </a:r>
            <a:endParaRPr lang="ru-RU" sz="8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95736" y="3933056"/>
            <a:ext cx="215956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dirty="0" smtClean="0">
                <a:solidFill>
                  <a:schemeClr val="accent1">
                    <a:lumMod val="50000"/>
                  </a:schemeClr>
                </a:solidFill>
              </a:rPr>
              <a:t>810,</a:t>
            </a:r>
            <a:endParaRPr lang="ru-RU" sz="8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4048" y="3933056"/>
            <a:ext cx="181517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dirty="0" smtClean="0">
                <a:solidFill>
                  <a:schemeClr val="accent3">
                    <a:lumMod val="50000"/>
                  </a:schemeClr>
                </a:solidFill>
              </a:rPr>
              <a:t>811</a:t>
            </a:r>
            <a:endParaRPr lang="ru-RU" sz="8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23728" y="5157192"/>
            <a:ext cx="215956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dirty="0" smtClean="0">
                <a:solidFill>
                  <a:schemeClr val="tx2">
                    <a:lumMod val="50000"/>
                  </a:schemeClr>
                </a:solidFill>
              </a:rPr>
              <a:t>500,</a:t>
            </a:r>
            <a:endParaRPr lang="ru-RU" sz="8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32040" y="5085184"/>
            <a:ext cx="187743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dirty="0" smtClean="0">
                <a:solidFill>
                  <a:schemeClr val="accent6">
                    <a:lumMod val="50000"/>
                  </a:schemeClr>
                </a:solidFill>
              </a:rPr>
              <a:t>501</a:t>
            </a:r>
            <a:endParaRPr lang="ru-RU" sz="8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476672"/>
            <a:ext cx="65283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Вырази в сантиметрах</a:t>
            </a:r>
            <a:endParaRPr lang="ru-RU" sz="4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484784"/>
            <a:ext cx="37641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</a:rPr>
              <a:t>4м 2дм 8см =</a:t>
            </a:r>
            <a:endParaRPr lang="ru-RU" sz="4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1484784"/>
            <a:ext cx="19543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</a:rPr>
              <a:t>428 см</a:t>
            </a:r>
            <a:endParaRPr lang="ru-RU" sz="4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276872"/>
            <a:ext cx="37641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5м 3дм 1см =</a:t>
            </a:r>
            <a:endParaRPr lang="ru-RU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39952" y="2276872"/>
            <a:ext cx="19543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531 см</a:t>
            </a:r>
            <a:endParaRPr lang="ru-RU" sz="4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3212976"/>
            <a:ext cx="37641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chemeClr val="accent4">
                    <a:lumMod val="50000"/>
                  </a:schemeClr>
                </a:solidFill>
              </a:rPr>
              <a:t>1м 7дм 4см =</a:t>
            </a:r>
            <a:endParaRPr lang="ru-RU" sz="4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39952" y="3212976"/>
            <a:ext cx="19543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chemeClr val="accent4">
                    <a:lumMod val="50000"/>
                  </a:schemeClr>
                </a:solidFill>
              </a:rPr>
              <a:t>174 см</a:t>
            </a:r>
            <a:endParaRPr lang="ru-RU" sz="4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91680" y="4149080"/>
            <a:ext cx="37641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6м 9дм 3см =</a:t>
            </a:r>
            <a:endParaRPr lang="ru-RU" sz="4800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64088" y="4149080"/>
            <a:ext cx="19543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693 см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7824" y="404664"/>
            <a:ext cx="40090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Работа в учебнике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07904" y="1052736"/>
            <a:ext cx="22126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№ 11, с.41</a:t>
            </a:r>
            <a:endParaRPr lang="ru-RU" sz="3600" b="1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043608" y="2564904"/>
            <a:ext cx="5040560" cy="0"/>
          </a:xfrm>
          <a:prstGeom prst="line">
            <a:avLst/>
          </a:prstGeom>
          <a:ln w="254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Левая фигурная скобка 10"/>
          <p:cNvSpPr/>
          <p:nvPr/>
        </p:nvSpPr>
        <p:spPr>
          <a:xfrm rot="16200000" flipH="1">
            <a:off x="3167844" y="-495436"/>
            <a:ext cx="792088" cy="504056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971600" y="2492896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012160" y="2492896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627784" y="2420888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644008" y="2420888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1619672" y="2132856"/>
            <a:ext cx="50405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I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347864" y="2132856"/>
            <a:ext cx="50405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II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932040" y="2132856"/>
            <a:ext cx="79208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III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331640" y="2708920"/>
            <a:ext cx="115212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27 </a:t>
            </a:r>
            <a:r>
              <a:rPr lang="ru-RU" sz="3200" b="1" dirty="0" smtClean="0">
                <a:solidFill>
                  <a:schemeClr val="tx1"/>
                </a:solidFill>
              </a:rPr>
              <a:t>н.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131840" y="2708920"/>
            <a:ext cx="129614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27-8 </a:t>
            </a:r>
            <a:r>
              <a:rPr lang="ru-RU" sz="3200" b="1" dirty="0" err="1" smtClean="0">
                <a:solidFill>
                  <a:schemeClr val="tx1"/>
                </a:solidFill>
              </a:rPr>
              <a:t>н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788024" y="2708920"/>
            <a:ext cx="1008112" cy="325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I</a:t>
            </a:r>
            <a:r>
              <a:rPr lang="ru-RU" sz="3200" b="1" dirty="0" smtClean="0">
                <a:solidFill>
                  <a:schemeClr val="tx1"/>
                </a:solidFill>
              </a:rPr>
              <a:t>+</a:t>
            </a:r>
            <a:r>
              <a:rPr lang="en-US" sz="3200" b="1" dirty="0" smtClean="0">
                <a:solidFill>
                  <a:schemeClr val="tx1"/>
                </a:solidFill>
              </a:rPr>
              <a:t>II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15816" y="1340768"/>
            <a:ext cx="57606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?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043608" y="3356992"/>
            <a:ext cx="4896544" cy="3600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1) 27 – 8 = 19 (во 2 день)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331640" y="3861048"/>
            <a:ext cx="4896544" cy="3600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2) 27 + 19 = 46 (в 3 день)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619672" y="4293096"/>
            <a:ext cx="5688632" cy="3600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3) 27 + 19 + 46 = 92 (за 3 дня)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907704" y="5013176"/>
            <a:ext cx="6624736" cy="72008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Ответ: за 3дня ласточка поймала 92 насекомых.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1" grpId="0" animBg="1"/>
      <p:bldP spid="13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6" grpId="1" animBg="1"/>
      <p:bldP spid="37" grpId="0" animBg="1"/>
      <p:bldP spid="38" grpId="0" animBg="1"/>
      <p:bldP spid="40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476672"/>
            <a:ext cx="5544616" cy="3600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Открытие новых знаний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kasset-korobka-dla-cd-s-kryskoj__69080_PE183805_S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836712"/>
            <a:ext cx="2664296" cy="2664296"/>
          </a:xfrm>
          <a:prstGeom prst="rect">
            <a:avLst/>
          </a:prstGeom>
        </p:spPr>
      </p:pic>
      <p:pic>
        <p:nvPicPr>
          <p:cNvPr id="4" name="Рисунок 3" descr="0121636_1.jpg"/>
          <p:cNvPicPr>
            <a:picLocks noChangeAspect="1"/>
          </p:cNvPicPr>
          <p:nvPr/>
        </p:nvPicPr>
        <p:blipFill>
          <a:blip r:embed="rId3" cstate="print"/>
          <a:srcRect b="6955"/>
          <a:stretch>
            <a:fillRect/>
          </a:stretch>
        </p:blipFill>
        <p:spPr>
          <a:xfrm>
            <a:off x="4499992" y="1196752"/>
            <a:ext cx="2476500" cy="172819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835696" y="2996952"/>
            <a:ext cx="6480720" cy="108012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Как запишем данное количество предметов?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5229200"/>
            <a:ext cx="3024336" cy="36004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763688" y="4149080"/>
            <a:ext cx="1060704" cy="9144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2987824" y="4149080"/>
            <a:ext cx="1060704" cy="91440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283968" y="4149080"/>
            <a:ext cx="288032" cy="3600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860032" y="4149080"/>
            <a:ext cx="288032" cy="3600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283968" y="4725144"/>
            <a:ext cx="288032" cy="3600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860032" y="4725144"/>
            <a:ext cx="288032" cy="36004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436096" y="3933056"/>
            <a:ext cx="82747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800" b="1" dirty="0" smtClean="0"/>
              <a:t>=</a:t>
            </a:r>
            <a:endParaRPr lang="ru-RU" sz="88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372200" y="4149080"/>
            <a:ext cx="133882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b="1" dirty="0" smtClean="0"/>
              <a:t>204</a:t>
            </a:r>
            <a:endParaRPr lang="ru-RU" sz="60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691680" y="5229200"/>
            <a:ext cx="25699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/>
              <a:t>2м 0дм 4см =</a:t>
            </a:r>
            <a:endParaRPr lang="ru-RU" sz="32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067944" y="5229200"/>
            <a:ext cx="17748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/>
              <a:t>2м 4см =</a:t>
            </a:r>
            <a:endParaRPr lang="ru-RU" sz="32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724128" y="5229200"/>
            <a:ext cx="21884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/>
              <a:t>20дм 4см =</a:t>
            </a:r>
            <a:endParaRPr lang="ru-RU" sz="32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779524" y="5229200"/>
            <a:ext cx="13644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/>
              <a:t>204 см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20688"/>
            <a:ext cx="197041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b="1" dirty="0" smtClean="0"/>
              <a:t>307 =</a:t>
            </a:r>
            <a:endParaRPr lang="ru-RU" sz="6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23728" y="620688"/>
            <a:ext cx="342754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b="1" dirty="0" smtClean="0"/>
              <a:t>3с 0д 7е =</a:t>
            </a:r>
            <a:endParaRPr lang="ru-RU" sz="6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80112" y="620688"/>
            <a:ext cx="182934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b="1" dirty="0" smtClean="0"/>
              <a:t>3с 7е</a:t>
            </a:r>
            <a:endParaRPr lang="ru-RU" sz="6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700808"/>
            <a:ext cx="197041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b="1" dirty="0" smtClean="0"/>
              <a:t>307 =</a:t>
            </a:r>
            <a:endParaRPr lang="ru-RU" sz="6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979712" y="1700808"/>
            <a:ext cx="446628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b="1" dirty="0" smtClean="0"/>
              <a:t>3м 0дм 7см=</a:t>
            </a:r>
            <a:endParaRPr lang="ru-RU" sz="6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300192" y="1700808"/>
            <a:ext cx="248497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b="1" dirty="0" smtClean="0"/>
              <a:t>3м</a:t>
            </a:r>
            <a:r>
              <a:rPr lang="ru-RU" sz="4400" b="1" dirty="0" smtClean="0"/>
              <a:t> </a:t>
            </a:r>
            <a:r>
              <a:rPr lang="ru-RU" sz="6000" b="1" dirty="0" smtClean="0"/>
              <a:t>7см</a:t>
            </a:r>
            <a:endParaRPr lang="ru-RU" sz="4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699792" y="2636912"/>
            <a:ext cx="3456384" cy="707886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Графически: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1547664" y="3501008"/>
            <a:ext cx="1080120" cy="1296144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2699792" y="3501008"/>
            <a:ext cx="1080120" cy="1296144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3851920" y="3501008"/>
            <a:ext cx="1080120" cy="1296144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076056" y="3429000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5076056" y="393305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652120" y="3429000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5652120" y="3933056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5076056" y="4437112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652120" y="4437112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6228184" y="3429000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620688"/>
            <a:ext cx="5184576" cy="707886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Работа в учебнике: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7744" y="2060848"/>
            <a:ext cx="5184576" cy="2554545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/>
              <a:t>№ 2, 4, 5 с.42</a:t>
            </a:r>
            <a:endParaRPr lang="ru-RU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39752" y="476672"/>
            <a:ext cx="4680520" cy="707886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Домашнее задание: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1988840"/>
            <a:ext cx="5904656" cy="1200329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7200" b="1" dirty="0" smtClean="0"/>
              <a:t>с.43 № 8, 10</a:t>
            </a:r>
            <a:endParaRPr lang="ru-RU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Другая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F7F7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255</Words>
  <Application>Microsoft Office PowerPoint</Application>
  <PresentationFormat>Экран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Использованные источники: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Gulfaria</cp:lastModifiedBy>
  <cp:revision>21</cp:revision>
  <dcterms:created xsi:type="dcterms:W3CDTF">2013-08-17T08:34:50Z</dcterms:created>
  <dcterms:modified xsi:type="dcterms:W3CDTF">2013-10-20T17:10:45Z</dcterms:modified>
</cp:coreProperties>
</file>