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DC9DAD-8879-4951-AE06-3209A32B8B7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CF3B4C-3005-4C1F-BAC1-B7048A4071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C9DAD-8879-4951-AE06-3209A32B8B7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F3B4C-3005-4C1F-BAC1-B7048A4071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C9DAD-8879-4951-AE06-3209A32B8B7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F3B4C-3005-4C1F-BAC1-B7048A4071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C9DAD-8879-4951-AE06-3209A32B8B7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F3B4C-3005-4C1F-BAC1-B7048A40715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C9DAD-8879-4951-AE06-3209A32B8B7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F3B4C-3005-4C1F-BAC1-B7048A40715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C9DAD-8879-4951-AE06-3209A32B8B7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F3B4C-3005-4C1F-BAC1-B7048A40715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C9DAD-8879-4951-AE06-3209A32B8B7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F3B4C-3005-4C1F-BAC1-B7048A4071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C9DAD-8879-4951-AE06-3209A32B8B7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F3B4C-3005-4C1F-BAC1-B7048A40715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C9DAD-8879-4951-AE06-3209A32B8B7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F3B4C-3005-4C1F-BAC1-B7048A4071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DC9DAD-8879-4951-AE06-3209A32B8B7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F3B4C-3005-4C1F-BAC1-B7048A4071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DC9DAD-8879-4951-AE06-3209A32B8B7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CF3B4C-3005-4C1F-BAC1-B7048A40715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DC9DAD-8879-4951-AE06-3209A32B8B7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CF3B4C-3005-4C1F-BAC1-B7048A4071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Знакомство с буквой К,К.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«ООШ с.Ивановки»</a:t>
            </a:r>
          </a:p>
          <a:p>
            <a:r>
              <a:rPr lang="ru-RU" dirty="0" smtClean="0"/>
              <a:t>МО «</a:t>
            </a:r>
            <a:r>
              <a:rPr lang="ru-RU" dirty="0" err="1" smtClean="0"/>
              <a:t>Енотаевский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Боброва И.В.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uttonCrysDB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8148" y="5715016"/>
            <a:ext cx="714380" cy="714380"/>
          </a:xfrm>
          <a:prstGeom prst="rect">
            <a:avLst/>
          </a:prstGeom>
        </p:spPr>
      </p:pic>
      <p:pic>
        <p:nvPicPr>
          <p:cNvPr id="4" name="Рисунок 3" descr="4f8880777b9f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500562" y="2285992"/>
            <a:ext cx="1785950" cy="1020544"/>
          </a:xfrm>
          <a:prstGeom prst="rect">
            <a:avLst/>
          </a:prstGeom>
        </p:spPr>
      </p:pic>
      <p:pic>
        <p:nvPicPr>
          <p:cNvPr id="5" name="Рисунок 4" descr="Рисунок9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4572000" y="3714752"/>
            <a:ext cx="3071834" cy="23038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5214942" y="928670"/>
            <a:ext cx="1064715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000" b="1" dirty="0" smtClean="0"/>
              <a:t>[</a:t>
            </a:r>
            <a:r>
              <a:rPr lang="ru-RU" sz="6000" b="1" dirty="0" smtClean="0"/>
              <a:t>к</a:t>
            </a:r>
            <a:r>
              <a:rPr lang="en-US" sz="6000" b="1" dirty="0" smtClean="0"/>
              <a:t>]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32240" y="908720"/>
            <a:ext cx="1263487" cy="1015663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000" b="1" dirty="0" smtClean="0"/>
              <a:t>[</a:t>
            </a:r>
            <a:r>
              <a:rPr lang="ru-RU" sz="6000" b="1" dirty="0" smtClean="0"/>
              <a:t>к</a:t>
            </a:r>
            <a:r>
              <a:rPr lang="en-US" sz="6000" b="1" dirty="0" smtClean="0"/>
              <a:t>’]</a:t>
            </a:r>
            <a:endParaRPr lang="ru-RU" sz="6000" b="1" dirty="0"/>
          </a:p>
        </p:txBody>
      </p:sp>
      <p:pic>
        <p:nvPicPr>
          <p:cNvPr id="8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7" cstate="print"/>
          <a:stretch>
            <a:fillRect/>
          </a:stretch>
        </p:blipFill>
        <p:spPr>
          <a:xfrm>
            <a:off x="7286644" y="2285992"/>
            <a:ext cx="276225" cy="276225"/>
          </a:xfrm>
          <a:prstGeom prst="rect">
            <a:avLst/>
          </a:prstGeom>
        </p:spPr>
      </p:pic>
      <p:pic>
        <p:nvPicPr>
          <p:cNvPr id="9" name="Рисунок 8" descr="alphabet-0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642918"/>
            <a:ext cx="4000528" cy="5387378"/>
          </a:xfrm>
          <a:prstGeom prst="rect">
            <a:avLst/>
          </a:prstGeom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а\Desktop\Новая папка (2)\Отсканировано 10.11.2014 18-24 (4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784976" cy="60486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63888" y="184482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1844824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1844824"/>
            <a:ext cx="914400" cy="91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184482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08304" y="1844824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47971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4797152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797152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12160" y="4797152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4797152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96752"/>
            <a:ext cx="84705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Крошка кошка на окошке</a:t>
            </a:r>
          </a:p>
          <a:p>
            <a:r>
              <a:rPr lang="ru-RU" sz="3600" dirty="0" smtClean="0"/>
              <a:t>Кашку кушала по крошке.</a:t>
            </a:r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3600" dirty="0" smtClean="0"/>
              <a:t>У </a:t>
            </a:r>
            <a:r>
              <a:rPr lang="ru-RU" sz="3600" dirty="0"/>
              <a:t>К</a:t>
            </a:r>
            <a:r>
              <a:rPr lang="ru-RU" sz="3600" dirty="0" smtClean="0"/>
              <a:t>ондрата куртка коротковата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41</Words>
  <Application>Microsoft Office PowerPoint</Application>
  <PresentationFormat>Экран (4:3)</PresentationFormat>
  <Paragraphs>12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Знакомство с буквой К,К.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буквой К,К.</dc:title>
  <dc:creator>RePack by SPecialiST</dc:creator>
  <cp:lastModifiedBy>RePack by SPecialiST</cp:lastModifiedBy>
  <cp:revision>3</cp:revision>
  <dcterms:created xsi:type="dcterms:W3CDTF">2014-11-10T16:01:34Z</dcterms:created>
  <dcterms:modified xsi:type="dcterms:W3CDTF">2014-11-10T16:28:06Z</dcterms:modified>
</cp:coreProperties>
</file>