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58C7-C64C-4D0D-B91C-246AC7649934}" type="datetimeFigureOut">
              <a:rPr lang="ru-RU" smtClean="0"/>
              <a:t>05.03.2012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928A-0F2B-4C5A-9AA5-2CC331A436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58C7-C64C-4D0D-B91C-246AC7649934}" type="datetimeFigureOut">
              <a:rPr lang="ru-RU" smtClean="0"/>
              <a:t>05.03.2012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928A-0F2B-4C5A-9AA5-2CC331A436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58C7-C64C-4D0D-B91C-246AC7649934}" type="datetimeFigureOut">
              <a:rPr lang="ru-RU" smtClean="0"/>
              <a:t>05.03.2012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928A-0F2B-4C5A-9AA5-2CC331A436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58C7-C64C-4D0D-B91C-246AC7649934}" type="datetimeFigureOut">
              <a:rPr lang="ru-RU" smtClean="0"/>
              <a:t>05.03.2012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928A-0F2B-4C5A-9AA5-2CC331A436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58C7-C64C-4D0D-B91C-246AC7649934}" type="datetimeFigureOut">
              <a:rPr lang="ru-RU" smtClean="0"/>
              <a:t>05.03.2012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928A-0F2B-4C5A-9AA5-2CC331A436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58C7-C64C-4D0D-B91C-246AC7649934}" type="datetimeFigureOut">
              <a:rPr lang="ru-RU" smtClean="0"/>
              <a:t>05.03.2012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928A-0F2B-4C5A-9AA5-2CC331A436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58C7-C64C-4D0D-B91C-246AC7649934}" type="datetimeFigureOut">
              <a:rPr lang="ru-RU" smtClean="0"/>
              <a:t>05.03.2012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928A-0F2B-4C5A-9AA5-2CC331A436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58C7-C64C-4D0D-B91C-246AC7649934}" type="datetimeFigureOut">
              <a:rPr lang="ru-RU" smtClean="0"/>
              <a:t>05.03.2012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928A-0F2B-4C5A-9AA5-2CC331A436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58C7-C64C-4D0D-B91C-246AC7649934}" type="datetimeFigureOut">
              <a:rPr lang="ru-RU" smtClean="0"/>
              <a:t>05.03.2012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928A-0F2B-4C5A-9AA5-2CC331A436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58C7-C64C-4D0D-B91C-246AC7649934}" type="datetimeFigureOut">
              <a:rPr lang="ru-RU" smtClean="0"/>
              <a:t>05.03.2012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928A-0F2B-4C5A-9AA5-2CC331A436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58C7-C64C-4D0D-B91C-246AC7649934}" type="datetimeFigureOut">
              <a:rPr lang="ru-RU" smtClean="0"/>
              <a:t>05.03.2012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928A-0F2B-4C5A-9AA5-2CC331A436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258C7-C64C-4D0D-B91C-246AC7649934}" type="datetimeFigureOut">
              <a:rPr lang="ru-RU" smtClean="0"/>
              <a:t>05.03.2012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6928A-0F2B-4C5A-9AA5-2CC331A4365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ухн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986"/>
            <a:ext cx="9144000" cy="5648027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арби спальн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29456" y="1600200"/>
            <a:ext cx="7085088" cy="4525963"/>
          </a:xfrm>
        </p:spPr>
      </p:pic>
    </p:spTree>
  </p:cSld>
  <p:clrMapOvr>
    <a:masterClrMapping/>
  </p:clrMapOvr>
  <p:transition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остин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арби за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617347"/>
            <a:ext cx="7215238" cy="4960477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тол на день рожден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Анжелика</dc:creator>
  <cp:lastModifiedBy>Анжелика</cp:lastModifiedBy>
  <cp:revision>4</cp:revision>
  <dcterms:created xsi:type="dcterms:W3CDTF">2012-03-05T05:20:12Z</dcterms:created>
  <dcterms:modified xsi:type="dcterms:W3CDTF">2012-03-05T05:32:35Z</dcterms:modified>
</cp:coreProperties>
</file>