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77E8D-9CDD-4347-AF70-237F1B13F634}" type="datetimeFigureOut">
              <a:rPr lang="ru-RU" smtClean="0"/>
              <a:t>09.03.2012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9AD88-5408-4FC7-9F3A-BE4DBE03D4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77E8D-9CDD-4347-AF70-237F1B13F634}" type="datetimeFigureOut">
              <a:rPr lang="ru-RU" smtClean="0"/>
              <a:t>09.03.2012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9AD88-5408-4FC7-9F3A-BE4DBE03D4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77E8D-9CDD-4347-AF70-237F1B13F634}" type="datetimeFigureOut">
              <a:rPr lang="ru-RU" smtClean="0"/>
              <a:t>09.03.2012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9AD88-5408-4FC7-9F3A-BE4DBE03D4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77E8D-9CDD-4347-AF70-237F1B13F634}" type="datetimeFigureOut">
              <a:rPr lang="ru-RU" smtClean="0"/>
              <a:t>09.03.2012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9AD88-5408-4FC7-9F3A-BE4DBE03D4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77E8D-9CDD-4347-AF70-237F1B13F634}" type="datetimeFigureOut">
              <a:rPr lang="ru-RU" smtClean="0"/>
              <a:t>09.03.2012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9AD88-5408-4FC7-9F3A-BE4DBE03D4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77E8D-9CDD-4347-AF70-237F1B13F634}" type="datetimeFigureOut">
              <a:rPr lang="ru-RU" smtClean="0"/>
              <a:t>09.03.2012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9AD88-5408-4FC7-9F3A-BE4DBE03D4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77E8D-9CDD-4347-AF70-237F1B13F634}" type="datetimeFigureOut">
              <a:rPr lang="ru-RU" smtClean="0"/>
              <a:t>09.03.2012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9AD88-5408-4FC7-9F3A-BE4DBE03D4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77E8D-9CDD-4347-AF70-237F1B13F634}" type="datetimeFigureOut">
              <a:rPr lang="ru-RU" smtClean="0"/>
              <a:t>09.03.2012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9AD88-5408-4FC7-9F3A-BE4DBE03D4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77E8D-9CDD-4347-AF70-237F1B13F634}" type="datetimeFigureOut">
              <a:rPr lang="ru-RU" smtClean="0"/>
              <a:t>09.03.2012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9AD88-5408-4FC7-9F3A-BE4DBE03D4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77E8D-9CDD-4347-AF70-237F1B13F634}" type="datetimeFigureOut">
              <a:rPr lang="ru-RU" smtClean="0"/>
              <a:t>09.03.2012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9AD88-5408-4FC7-9F3A-BE4DBE03D4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77E8D-9CDD-4347-AF70-237F1B13F634}" type="datetimeFigureOut">
              <a:rPr lang="ru-RU" smtClean="0"/>
              <a:t>09.03.2012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9AD88-5408-4FC7-9F3A-BE4DBE03D4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77E8D-9CDD-4347-AF70-237F1B13F634}" type="datetimeFigureOut">
              <a:rPr lang="ru-RU" smtClean="0"/>
              <a:t>09.03.2012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9AD88-5408-4FC7-9F3A-BE4DBE03D49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бел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50" y="242890"/>
            <a:ext cx="2643176" cy="2114540"/>
          </a:xfrm>
          <a:prstGeom prst="rect">
            <a:avLst/>
          </a:prstGeom>
        </p:spPr>
      </p:pic>
      <p:pic>
        <p:nvPicPr>
          <p:cNvPr id="5" name="Рисунок 4" descr="медведь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2066" y="107157"/>
            <a:ext cx="3643338" cy="2732504"/>
          </a:xfrm>
          <a:prstGeom prst="rect">
            <a:avLst/>
          </a:prstGeom>
        </p:spPr>
      </p:pic>
      <p:pic>
        <p:nvPicPr>
          <p:cNvPr id="6" name="Рисунок 5" descr="лиса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2000" y="3922636"/>
            <a:ext cx="3238496" cy="2797251"/>
          </a:xfrm>
          <a:prstGeom prst="rect">
            <a:avLst/>
          </a:prstGeom>
        </p:spPr>
      </p:pic>
      <p:pic>
        <p:nvPicPr>
          <p:cNvPr id="7" name="Рисунок 6" descr="волк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50595" y="3800477"/>
            <a:ext cx="3536181" cy="2828944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собак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7190" y="785794"/>
            <a:ext cx="3393306" cy="2714644"/>
          </a:xfrm>
        </p:spPr>
      </p:pic>
      <p:pic>
        <p:nvPicPr>
          <p:cNvPr id="5" name="Рисунок 4" descr="коров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589338"/>
            <a:ext cx="3786214" cy="2839661"/>
          </a:xfrm>
          <a:prstGeom prst="rect">
            <a:avLst/>
          </a:prstGeom>
        </p:spPr>
      </p:pic>
      <p:pic>
        <p:nvPicPr>
          <p:cNvPr id="6" name="Рисунок 5" descr="коза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7972" y="3830839"/>
            <a:ext cx="3984652" cy="2241367"/>
          </a:xfrm>
          <a:prstGeom prst="rect">
            <a:avLst/>
          </a:prstGeom>
        </p:spPr>
      </p:pic>
      <p:pic>
        <p:nvPicPr>
          <p:cNvPr id="7" name="Рисунок 6" descr="кошка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00694" y="3429000"/>
            <a:ext cx="3286148" cy="328614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Анжелика</dc:creator>
  <cp:lastModifiedBy>Анжелика</cp:lastModifiedBy>
  <cp:revision>1</cp:revision>
  <dcterms:created xsi:type="dcterms:W3CDTF">2012-03-09T06:43:26Z</dcterms:created>
  <dcterms:modified xsi:type="dcterms:W3CDTF">2012-03-09T06:49:43Z</dcterms:modified>
</cp:coreProperties>
</file>