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674D9-EE40-4175-BB4C-351B4672BFF7}" type="datetimeFigureOut">
              <a:rPr lang="ru-RU" smtClean="0"/>
              <a:pPr/>
              <a:t>09.03.2012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63566-2784-44E6-9FD1-39B1FB77D9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ерелетные птицы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1310"/>
            <a:ext cx="9144000" cy="65353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имующи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38" y="500042"/>
            <a:ext cx="9299374" cy="56261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Анжелика</dc:creator>
  <cp:lastModifiedBy>Анжелика</cp:lastModifiedBy>
  <cp:revision>2</cp:revision>
  <dcterms:created xsi:type="dcterms:W3CDTF">2012-03-09T06:28:56Z</dcterms:created>
  <dcterms:modified xsi:type="dcterms:W3CDTF">2012-03-09T06:58:49Z</dcterms:modified>
</cp:coreProperties>
</file>