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ACC-AE52-4C8B-AE9D-7455117C2FA4}" type="datetimeFigureOut">
              <a:rPr lang="ru-RU" smtClean="0"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256D-CD53-4222-B33B-4119386ECA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886728" cy="1143007"/>
          </a:xfrm>
        </p:spPr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ымк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553139"/>
            <a:ext cx="6405584" cy="45285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Богородская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4" name="Содержимое 3" descr="богородские игруш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6453" y="1600200"/>
            <a:ext cx="697109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4" name="Содержимое 3" descr="каргопольские игруш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4" name="Содержимое 3" descr="гж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93735"/>
            <a:ext cx="6715172" cy="50324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Дымковская игрушка</vt:lpstr>
      <vt:lpstr>Богородская игрушка</vt:lpstr>
      <vt:lpstr>Каргопольская игрушка</vt:lpstr>
      <vt:lpstr>гжель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Анжелика</dc:creator>
  <cp:lastModifiedBy>Анжелика</cp:lastModifiedBy>
  <cp:revision>1</cp:revision>
  <dcterms:created xsi:type="dcterms:W3CDTF">2012-03-09T08:08:28Z</dcterms:created>
  <dcterms:modified xsi:type="dcterms:W3CDTF">2012-03-09T08:12:05Z</dcterms:modified>
</cp:coreProperties>
</file>