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A3A6-FB15-4749-9B00-CF9465968A3A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6570-BEAD-4A5A-BEEB-AD9406DD6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A3A6-FB15-4749-9B00-CF9465968A3A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6570-BEAD-4A5A-BEEB-AD9406DD6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A3A6-FB15-4749-9B00-CF9465968A3A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6570-BEAD-4A5A-BEEB-AD9406DD6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A3A6-FB15-4749-9B00-CF9465968A3A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6570-BEAD-4A5A-BEEB-AD9406DD6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A3A6-FB15-4749-9B00-CF9465968A3A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6570-BEAD-4A5A-BEEB-AD9406DD6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A3A6-FB15-4749-9B00-CF9465968A3A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6570-BEAD-4A5A-BEEB-AD9406DD6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A3A6-FB15-4749-9B00-CF9465968A3A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6570-BEAD-4A5A-BEEB-AD9406DD6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A3A6-FB15-4749-9B00-CF9465968A3A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6570-BEAD-4A5A-BEEB-AD9406DD6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A3A6-FB15-4749-9B00-CF9465968A3A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6570-BEAD-4A5A-BEEB-AD9406DD6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A3A6-FB15-4749-9B00-CF9465968A3A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6570-BEAD-4A5A-BEEB-AD9406DD6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A3A6-FB15-4749-9B00-CF9465968A3A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6570-BEAD-4A5A-BEEB-AD9406DD6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A3A6-FB15-4749-9B00-CF9465968A3A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76570-BEAD-4A5A-BEEB-AD9406DD6C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автомобиль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142984"/>
            <a:ext cx="6644238" cy="498317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автобус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рамва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роллейбус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1503878"/>
            <a:ext cx="6143668" cy="461136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метр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969330"/>
            <a:ext cx="6929486" cy="550399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амоле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780620"/>
            <a:ext cx="7127391" cy="534554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Анжелика</dc:creator>
  <cp:lastModifiedBy>Анжелика</cp:lastModifiedBy>
  <cp:revision>1</cp:revision>
  <dcterms:created xsi:type="dcterms:W3CDTF">2012-03-09T08:12:15Z</dcterms:created>
  <dcterms:modified xsi:type="dcterms:W3CDTF">2012-03-09T08:15:21Z</dcterms:modified>
</cp:coreProperties>
</file>