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E201-03D5-4C8E-ACD2-E0651B608AE7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B28A-5D1B-44AA-A288-618894DC0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E201-03D5-4C8E-ACD2-E0651B608AE7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B28A-5D1B-44AA-A288-618894DC0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E201-03D5-4C8E-ACD2-E0651B608AE7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B28A-5D1B-44AA-A288-618894DC0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E201-03D5-4C8E-ACD2-E0651B608AE7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B28A-5D1B-44AA-A288-618894DC0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E201-03D5-4C8E-ACD2-E0651B608AE7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B28A-5D1B-44AA-A288-618894DC0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E201-03D5-4C8E-ACD2-E0651B608AE7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B28A-5D1B-44AA-A288-618894DC0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E201-03D5-4C8E-ACD2-E0651B608AE7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B28A-5D1B-44AA-A288-618894DC0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E201-03D5-4C8E-ACD2-E0651B608AE7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B28A-5D1B-44AA-A288-618894DC0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E201-03D5-4C8E-ACD2-E0651B608AE7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B28A-5D1B-44AA-A288-618894DC0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E201-03D5-4C8E-ACD2-E0651B608AE7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B28A-5D1B-44AA-A288-618894DC0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E201-03D5-4C8E-ACD2-E0651B608AE7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B28A-5D1B-44AA-A288-618894DC0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4E201-03D5-4C8E-ACD2-E0651B608AE7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4B28A-5D1B-44AA-A288-618894DC0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жу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845" y="818742"/>
            <a:ext cx="6995179" cy="5324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узнеч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мар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8172" y="1600200"/>
            <a:ext cx="70276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ух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6269" y="1600200"/>
            <a:ext cx="591146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чел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абоч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уравей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трекоз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3032" y="709126"/>
            <a:ext cx="4785049" cy="5417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Анжелика</dc:creator>
  <cp:lastModifiedBy>Анжелика</cp:lastModifiedBy>
  <cp:revision>2</cp:revision>
  <dcterms:created xsi:type="dcterms:W3CDTF">2012-03-09T06:49:56Z</dcterms:created>
  <dcterms:modified xsi:type="dcterms:W3CDTF">2012-03-09T12:17:47Z</dcterms:modified>
</cp:coreProperties>
</file>