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8B33B-9673-4507-9396-2ABED03C967F}" type="datetimeFigureOut">
              <a:rPr lang="ru-RU" smtClean="0"/>
              <a:pPr/>
              <a:t>09.03.2012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24A4-9688-4974-A310-C45C64BB0D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8B33B-9673-4507-9396-2ABED03C967F}" type="datetimeFigureOut">
              <a:rPr lang="ru-RU" smtClean="0"/>
              <a:pPr/>
              <a:t>09.03.2012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24A4-9688-4974-A310-C45C64BB0D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8B33B-9673-4507-9396-2ABED03C967F}" type="datetimeFigureOut">
              <a:rPr lang="ru-RU" smtClean="0"/>
              <a:pPr/>
              <a:t>09.03.2012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24A4-9688-4974-A310-C45C64BB0D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8B33B-9673-4507-9396-2ABED03C967F}" type="datetimeFigureOut">
              <a:rPr lang="ru-RU" smtClean="0"/>
              <a:pPr/>
              <a:t>09.03.2012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24A4-9688-4974-A310-C45C64BB0D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8B33B-9673-4507-9396-2ABED03C967F}" type="datetimeFigureOut">
              <a:rPr lang="ru-RU" smtClean="0"/>
              <a:pPr/>
              <a:t>09.03.2012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24A4-9688-4974-A310-C45C64BB0D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8B33B-9673-4507-9396-2ABED03C967F}" type="datetimeFigureOut">
              <a:rPr lang="ru-RU" smtClean="0"/>
              <a:pPr/>
              <a:t>09.03.2012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24A4-9688-4974-A310-C45C64BB0D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8B33B-9673-4507-9396-2ABED03C967F}" type="datetimeFigureOut">
              <a:rPr lang="ru-RU" smtClean="0"/>
              <a:pPr/>
              <a:t>09.03.2012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24A4-9688-4974-A310-C45C64BB0D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8B33B-9673-4507-9396-2ABED03C967F}" type="datetimeFigureOut">
              <a:rPr lang="ru-RU" smtClean="0"/>
              <a:pPr/>
              <a:t>09.03.2012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24A4-9688-4974-A310-C45C64BB0D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8B33B-9673-4507-9396-2ABED03C967F}" type="datetimeFigureOut">
              <a:rPr lang="ru-RU" smtClean="0"/>
              <a:pPr/>
              <a:t>09.03.2012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24A4-9688-4974-A310-C45C64BB0D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8B33B-9673-4507-9396-2ABED03C967F}" type="datetimeFigureOut">
              <a:rPr lang="ru-RU" smtClean="0"/>
              <a:pPr/>
              <a:t>09.03.2012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24A4-9688-4974-A310-C45C64BB0D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8B33B-9673-4507-9396-2ABED03C967F}" type="datetimeFigureOut">
              <a:rPr lang="ru-RU" smtClean="0"/>
              <a:pPr/>
              <a:t>09.03.2012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24A4-9688-4974-A310-C45C64BB0D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8B33B-9673-4507-9396-2ABED03C967F}" type="datetimeFigureOut">
              <a:rPr lang="ru-RU" smtClean="0"/>
              <a:pPr/>
              <a:t>09.03.2012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E24A4-9688-4974-A310-C45C64BB0D2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кошка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09018" y="1600200"/>
            <a:ext cx="4525963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коров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собак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43273" y="1600200"/>
            <a:ext cx="5657454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коз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48922" y="1600200"/>
            <a:ext cx="8046156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свинья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85918" y="710436"/>
            <a:ext cx="5915718" cy="527682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Экран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Анжелика</dc:creator>
  <cp:lastModifiedBy>Анжелика</cp:lastModifiedBy>
  <cp:revision>2</cp:revision>
  <dcterms:created xsi:type="dcterms:W3CDTF">2012-03-09T08:16:39Z</dcterms:created>
  <dcterms:modified xsi:type="dcterms:W3CDTF">2012-03-09T12:18:50Z</dcterms:modified>
</cp:coreProperties>
</file>