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12" Type="http://schemas.openxmlformats.org/officeDocument/2006/relationships/image" Target="../media/image39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//yandex.ru/clck/jsredir?from=yandex.ru%3Byandsearch%3Bweb%3B%3B&amp;text=&amp;etext=471.-yBPq3q3oVAE4Re89Rj76DaG5wdbFWew0qW0z9akZJ3Vdn2qHuwpJ53gJUd_Z6dAcblri5jJmJsiEsDRWsIo4cIsj1RoIWMqd2Ff2GYisZ0BeMrVlNdhYZHz1TBTUyTz2fcr0abNCTrUJ0jDY_cCLgfG3nAKITVhta1poCC5Lkt-a3qzlkv5ONEeOI6aS_LC.2d419e7f66310247b91e209a02c93dbbd42de8c5&amp;uuid=&amp;state=AiuY0DBWFJ4ePaEse6rgeKdnI0e4oXuRYo0IEhrXr7w0L24O5Xv8RnUVwmxyeTliDoqUKrGrVaQIO-nxaSdaSG0DRCuBo_SiEHzxwto-hEV39DRwmng68rFIGy9cO8iSr0CWyUAVZvWuHtsjFP0Ll9gvFxJnH8JlMQ6IYz4PAAcOTdX3FhGUHE_yIBJA-UiLacqyNo8Npk0Y2EEl3Eue6Sjv_oYBqVgi8mDDo84xKL-ugoJ6JP_OiK3iEJHWADtFeEwlfd4rz8Raqt_L8IriG0lXjYdnYzCMUA780TvtTu-7ZqYQBNzarUX7_2y4C3tMPrPqdnhnQqVnsq8UK-AFm9kVn-GJ0NXL&amp;data=UlNrNmk5WktYejR0eWJFYk1LdmtxazVKWnBuNlhsTlhJYzMzT3NUMGlzam0wN3pZRzV0dk0zNUpuQnRxRHZ3RF9VZmRZRG1fSEdEbjdYZV9kRlpCdGdIVkZrUm1pWGt1eFpjaWNlU1hGYlJXNEN2VkUxMkJLZmZxUi0yMWVTODBFMEg5M0tyLWpjdnFnTy05a2dyRGJn&amp;b64e=2&amp;sign=4151e3f86f296f7f6c910a2565696558&amp;keyno=0&amp;l10n=ru&amp;cts=1412779965046&amp;mc=2.9477027792200902" TargetMode="External"/><Relationship Id="rId3" Type="http://schemas.openxmlformats.org/officeDocument/2006/relationships/hyperlink" Target="http://dymka.teploruk.ru/" TargetMode="External"/><Relationship Id="rId7" Type="http://schemas.openxmlformats.org/officeDocument/2006/relationships/hyperlink" Target="http://pinme.ru/" TargetMode="External"/><Relationship Id="rId2" Type="http://schemas.openxmlformats.org/officeDocument/2006/relationships/hyperlink" Target="http://yandex.ru/image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//yandex.ru/clck/jsredir?from=yandex.ru%3Byandsearch%3Bweb%3B%3B&amp;text=&amp;etext=471._oXBxxWUSmncQ0jqRi7eGdv-rDevtLg3deQn29UAYBNEHTIL6uig7Q1lLFBlQpkGSzMbNJWlW1y74VtxEQuKsD3ZYMN_352GE_Nc61-mPRR-ly4NOVCPr2B2n_Fsihb17C1M2Sn-OIBG0YGE1ZdMlfLGgbf07LrDLB6Ulj9TyPqkbVVqyOVoQiGGaC4BXNJ5QuxHdNM2EF0SV5_WWkdinQ.747ce6cc77c38f003331b4d3b82b63313e4c8ec4&amp;uuid=&amp;state=AiuY0DBWFJ4ePaEse6rgeKdnI0e4oXuRYo0IEhrXr7yzC-cy8qJC97rqrEOY1rnngR_TlXOtqI50lVrYx4iTCyPMh6ctfgWOEsyscib-enf6DBX_zoL6ULZ1iFwT3ngQpKe_el_30FVU1ACQSMao5ugQBCKy10mzb771LRmh64rXxwAPOm9VAN7-1oZjsdQk1nSAESY761hCqRk1A5xFXjthRoJShumvsSOGuMd5-5jW8GHc-HrJXn-nUPtvkYnzkXDO0H8Hn8lIlxqDZ9jSN_YidfIpLjxZQvUy-zFor4J2X1EJF1ac6w0mSLnfGqQTQtkIBNin22rs3lEWRwa3OcP8PmUbHmw6&amp;data=UlNrNmk5WktYejR0eWJFYk1LdmtxdEVfcHg4UWNfN2tpOXFxamtRdE5GSUozdmhtQTFiNktKTWFnNzRvYWMxRmJhWkJ2LWpGeW82b0p0WEZ3cEUxRGk1a1E2MGNBWHhBbDF2UlJUVkt2QU82YkRxZUlqTHZWUUhLZEZaMEc2ekE0QUNPOEVScE12TQ&amp;b64e=2&amp;sign=e9329de4d944d5d6fb853dbbf14c6886&amp;keyno=0&amp;l10n=ru&amp;cts=1412779848089&amp;mc=3.902518266288633" TargetMode="External"/><Relationship Id="rId5" Type="http://schemas.openxmlformats.org/officeDocument/2006/relationships/hyperlink" Target="http://www.vpodvorye.ru/" TargetMode="External"/><Relationship Id="rId10" Type="http://schemas.openxmlformats.org/officeDocument/2006/relationships/hyperlink" Target="//yandex.ru/clck/jsredir?from=yandex.ru%3Byandsearch%3Bweb%3B%3B&amp;text=&amp;etext=471.4ituCzM9FGhsmpBNu4haypVXp-85NN9QBrdDWZk4uZcwGt5c6mGyB0AWY-JPtE9GB9osmpCj7fnGLIuXUTUim76in-CiNLjikOXeMWjVqZ4no-rRzjXUiVlJGuZRhSxq0vC8fPHODuNo0p4aRizduKS9a-EHN-LElRvRpU5hLWtZMlUlbgFnXW7bIUYWXRYY.b58bbe10975a7acdfa3c54a1b2440302613567a6&amp;uuid=&amp;state=AiuY0DBWFJ4ePaEse6rgeKdnI0e4oXuRYo0IEhrXr7wt19SiAlQ79qNpplvk7L__9dWLDE4VtoOeXSTDUq1hTAk1RSckKBJUZCF3tReMDRMgtUUMVlc6jMkPQfYc6GAUEYz85YI4AMIKL-Djm9Gq67t7JkkURPP3iWB90lPNKSUG62Bi7jprkPxrtwSLytQsi3Z0ZJpCepKtBP5DIYMArhsCLrR3lfsEHICquh3KBTZ576rL1MbCZYxsMCusaDEnfKcTEbRMYNXySvvMHl-Y6ko00akqNbB03F_Jv6HccdVCy2bY24KwjCk3WaqIHwVEgjDzJN31PWcXNIiM-L9C4OCOGgtLxZ0V&amp;data=UlNrNmk5WktYejR0eWJFYk1LdmtxbHpZQUs0aDZ6YmFuS09FUDlodzItQWZ4LUd1QkNqMGdTWDAtQS1ZUlJVNkhGT3FvY3dJQnI0WTV4RmE0MWhFU3plV3lGSWJETWxTNUNVb1hmVlpMQzhud0RxRXRvV2pkdw&amp;b64e=2&amp;sign=4cc313813501a88a5c32124b645ab17f&amp;keyno=0&amp;l10n=ru&amp;cts=1412780000224&amp;mc=3.8208888513501886" TargetMode="External"/><Relationship Id="rId4" Type="http://schemas.openxmlformats.org/officeDocument/2006/relationships/hyperlink" Target="http://dymka.teploruk.ru/foto/" TargetMode="External"/><Relationship Id="rId9" Type="http://schemas.openxmlformats.org/officeDocument/2006/relationships/hyperlink" Target="http://www.ya-zemlyak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Потешки, прибаутки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214818"/>
            <a:ext cx="4857784" cy="1214446"/>
          </a:xfrm>
        </p:spPr>
        <p:txBody>
          <a:bodyPr>
            <a:normAutofit fontScale="70000" lnSpcReduction="20000"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Литературное чтение 2 класс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Подготовила учитель начальных классов: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Синичкина Л.В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im1-tub-ru.yandex.net/i?id=5c2c44f868f0e45aa2cb4cea9c0e8ee5-60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2009775" cy="1428750"/>
          </a:xfrm>
          <a:prstGeom prst="rect">
            <a:avLst/>
          </a:prstGeom>
          <a:noFill/>
        </p:spPr>
      </p:pic>
      <p:pic>
        <p:nvPicPr>
          <p:cNvPr id="3076" name="Picture 4" descr="http://im1-tub-ru.yandex.net/i?id=4489d56868cb9be1f1881dfa6b630a00-68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28604"/>
            <a:ext cx="1905000" cy="1428750"/>
          </a:xfrm>
          <a:prstGeom prst="rect">
            <a:avLst/>
          </a:prstGeom>
          <a:noFill/>
        </p:spPr>
      </p:pic>
      <p:pic>
        <p:nvPicPr>
          <p:cNvPr id="3078" name="Picture 6" descr="http://im1-tub-ru.yandex.net/i?id=986e8600c2e0ffce98e948afeb0d093a-137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143512"/>
            <a:ext cx="1533525" cy="1428750"/>
          </a:xfrm>
          <a:prstGeom prst="rect">
            <a:avLst/>
          </a:prstGeom>
          <a:noFill/>
        </p:spPr>
      </p:pic>
      <p:pic>
        <p:nvPicPr>
          <p:cNvPr id="3080" name="Picture 8" descr="http://im2-tub-ru.yandex.net/i?id=95d47ab691595cf48da29ba5caf63906-09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5277458"/>
            <a:ext cx="2071686" cy="1294804"/>
          </a:xfrm>
          <a:prstGeom prst="rect">
            <a:avLst/>
          </a:prstGeom>
          <a:noFill/>
        </p:spPr>
      </p:pic>
      <p:pic>
        <p:nvPicPr>
          <p:cNvPr id="3082" name="Picture 10" descr="http://im2-tub-ru.yandex.net/i?id=16ad5aa9e677197b174ef5059ca2e204-22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357166"/>
            <a:ext cx="1714500" cy="1428750"/>
          </a:xfrm>
          <a:prstGeom prst="rect">
            <a:avLst/>
          </a:prstGeom>
          <a:noFill/>
        </p:spPr>
      </p:pic>
      <p:pic>
        <p:nvPicPr>
          <p:cNvPr id="3086" name="Picture 14" descr="http://im1-tub-ru.yandex.net/i?id=cf809ae44272c0acb0967987fc044992-47-144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2571744"/>
            <a:ext cx="1638300" cy="1428750"/>
          </a:xfrm>
          <a:prstGeom prst="rect">
            <a:avLst/>
          </a:prstGeom>
          <a:noFill/>
        </p:spPr>
      </p:pic>
      <p:pic>
        <p:nvPicPr>
          <p:cNvPr id="3088" name="Picture 16" descr="http://im3-tub-ru.yandex.net/i?id=4e1d942a0fdcd79f9683c3a2c382bf4a-31-144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00496" y="5500702"/>
            <a:ext cx="1071570" cy="1108521"/>
          </a:xfrm>
          <a:prstGeom prst="rect">
            <a:avLst/>
          </a:prstGeom>
          <a:noFill/>
        </p:spPr>
      </p:pic>
      <p:pic>
        <p:nvPicPr>
          <p:cNvPr id="3090" name="Picture 18" descr="http://im1-tub-ru.yandex.net/i?id=55ffcd02f6482da51b90e793a892390d-21-144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44" y="2714620"/>
            <a:ext cx="1428750" cy="1428750"/>
          </a:xfrm>
          <a:prstGeom prst="rect">
            <a:avLst/>
          </a:prstGeom>
          <a:noFill/>
        </p:spPr>
      </p:pic>
      <p:pic>
        <p:nvPicPr>
          <p:cNvPr id="3092" name="Picture 20" descr="http://im2-tub-ru.yandex.net/i?id=94cb97a53eb42babea0336a06aa7d0c8-84-144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00694" y="5715016"/>
            <a:ext cx="885820" cy="790911"/>
          </a:xfrm>
          <a:prstGeom prst="rect">
            <a:avLst/>
          </a:prstGeom>
          <a:noFill/>
        </p:spPr>
      </p:pic>
      <p:pic>
        <p:nvPicPr>
          <p:cNvPr id="3094" name="Picture 22" descr="http://im2-tub-ru.yandex.net/i?id=240516a5c460a628e26a8a3ab0c2405a-68-144&amp;n=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357422" y="5715016"/>
            <a:ext cx="1131565" cy="857246"/>
          </a:xfrm>
          <a:prstGeom prst="rect">
            <a:avLst/>
          </a:prstGeom>
          <a:noFill/>
        </p:spPr>
      </p:pic>
      <p:pic>
        <p:nvPicPr>
          <p:cNvPr id="3096" name="Picture 24" descr="http://im3-tub-ru.yandex.net/i?id=3c6030fb29ce5e38c399a1a972dd4d2b-105-144&amp;n=2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71736" y="500042"/>
            <a:ext cx="781048" cy="1046046"/>
          </a:xfrm>
          <a:prstGeom prst="rect">
            <a:avLst/>
          </a:prstGeom>
          <a:noFill/>
        </p:spPr>
      </p:pic>
      <p:pic>
        <p:nvPicPr>
          <p:cNvPr id="3098" name="Picture 26" descr="http://im3-tub-ru.yandex.net/i?id=dbf07dbef94540628b794d907e9c5923-09-144&amp;n=2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75007" y="571480"/>
            <a:ext cx="854398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Чтение наизусть русских народных песен.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Kontinent"/>
          <p:cNvPicPr>
            <a:picLocks noChangeAspect="1" noChangeArrowheads="1"/>
          </p:cNvPicPr>
          <p:nvPr/>
        </p:nvPicPr>
        <p:blipFill>
          <a:blip r:embed="rId2"/>
          <a:srcRect l="4527" t="9796" r="3419" b="18040"/>
          <a:stretch>
            <a:fillRect/>
          </a:stretch>
        </p:blipFill>
        <p:spPr bwMode="auto">
          <a:xfrm>
            <a:off x="4500562" y="4000504"/>
            <a:ext cx="4357718" cy="2571768"/>
          </a:xfrm>
          <a:prstGeom prst="rect">
            <a:avLst/>
          </a:prstGeom>
          <a:noFill/>
        </p:spPr>
      </p:pic>
      <p:pic>
        <p:nvPicPr>
          <p:cNvPr id="5" name="Picture 2" descr="Русская народная глинянная игруш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4292335" cy="3214710"/>
          </a:xfrm>
          <a:prstGeom prst="rect">
            <a:avLst/>
          </a:prstGeom>
          <a:noFill/>
        </p:spPr>
      </p:pic>
      <p:pic>
        <p:nvPicPr>
          <p:cNvPr id="1030" name="Picture 6" descr="http://im2-tub-ru.yandex.net/i?id=63b22bd54c6f8ac7309af6583686b8e5-35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214422"/>
            <a:ext cx="1142998" cy="1142998"/>
          </a:xfrm>
          <a:prstGeom prst="rect">
            <a:avLst/>
          </a:prstGeom>
          <a:noFill/>
        </p:spPr>
      </p:pic>
      <p:pic>
        <p:nvPicPr>
          <p:cNvPr id="1032" name="Picture 8" descr="http://im1-tub-ru.yandex.net/i?id=530388a2f98647a56777c876565087cb-121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4643446"/>
            <a:ext cx="1643060" cy="1173614"/>
          </a:xfrm>
          <a:prstGeom prst="rect">
            <a:avLst/>
          </a:prstGeom>
          <a:noFill/>
        </p:spPr>
      </p:pic>
      <p:pic>
        <p:nvPicPr>
          <p:cNvPr id="1034" name="Picture 10" descr="http://im0-tub-ru.yandex.net/i?id=51029e6dfdc50918d845ed7ca19666b4-125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2571744"/>
            <a:ext cx="1643074" cy="1232306"/>
          </a:xfrm>
          <a:prstGeom prst="rect">
            <a:avLst/>
          </a:prstGeom>
          <a:noFill/>
        </p:spPr>
      </p:pic>
      <p:pic>
        <p:nvPicPr>
          <p:cNvPr id="1036" name="Picture 12" descr="http://im3-tub-ru.yandex.net/i?id=0d4ad56d3131afddc697db518941286f-141-144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5000636"/>
            <a:ext cx="1200150" cy="1428750"/>
          </a:xfrm>
          <a:prstGeom prst="rect">
            <a:avLst/>
          </a:prstGeom>
          <a:noFill/>
        </p:spPr>
      </p:pic>
      <p:pic>
        <p:nvPicPr>
          <p:cNvPr id="1038" name="Picture 14" descr="http://im3-tub-ru.yandex.net/i?id=1a36682128c87e8e83d3461cf5b2c0fc-02-144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1071546"/>
            <a:ext cx="1714500" cy="1428750"/>
          </a:xfrm>
          <a:prstGeom prst="rect">
            <a:avLst/>
          </a:prstGeom>
          <a:noFill/>
        </p:spPr>
      </p:pic>
      <p:pic>
        <p:nvPicPr>
          <p:cNvPr id="1040" name="Picture 16" descr="http://im1-tub-ru.yandex.net/i?id=3b942ccf1160b11620b3b15a575ebcb0-49-144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58016" y="2714620"/>
            <a:ext cx="1643059" cy="1095373"/>
          </a:xfrm>
          <a:prstGeom prst="rect">
            <a:avLst/>
          </a:prstGeom>
          <a:noFill/>
        </p:spPr>
      </p:pic>
      <p:pic>
        <p:nvPicPr>
          <p:cNvPr id="1042" name="Picture 18" descr="http://im0-tub-ru.yandex.net/i?id=8b0ead89b97cdcb40c1b2f360d3e8d29-11-144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5715016"/>
            <a:ext cx="951554" cy="859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0-tub-ru.yandex.net/i?id=ef45c06e91f4d6373262aec1ab7af1e3-49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876"/>
            <a:ext cx="3214710" cy="2143140"/>
          </a:xfrm>
          <a:prstGeom prst="rect">
            <a:avLst/>
          </a:prstGeom>
          <a:noFill/>
        </p:spPr>
      </p:pic>
      <p:pic>
        <p:nvPicPr>
          <p:cNvPr id="2056" name="Picture 8" descr="http://im2-tub-ru.yandex.net/i?id=ae26ee404114dc3e4d6d040aa52069e4-110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7913" y="285729"/>
            <a:ext cx="2720358" cy="2000263"/>
          </a:xfrm>
          <a:prstGeom prst="rect">
            <a:avLst/>
          </a:prstGeom>
          <a:noFill/>
        </p:spPr>
      </p:pic>
      <p:pic>
        <p:nvPicPr>
          <p:cNvPr id="2058" name="Picture 10" descr="http://im3-tub-ru.yandex.net/i?id=e6e06ed8f05e58b69884b74ddce36bae-22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286256"/>
            <a:ext cx="3348046" cy="2241995"/>
          </a:xfrm>
          <a:prstGeom prst="rect">
            <a:avLst/>
          </a:prstGeom>
          <a:noFill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7" y="357166"/>
            <a:ext cx="576266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http://im3-tub-ru.yandex.net/i?id=bc2ebfde3c3a9a28359a20896333bceb-60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5429250"/>
            <a:ext cx="1085850" cy="1428750"/>
          </a:xfrm>
          <a:prstGeom prst="rect">
            <a:avLst/>
          </a:prstGeom>
          <a:noFill/>
        </p:spPr>
      </p:pic>
      <p:pic>
        <p:nvPicPr>
          <p:cNvPr id="9" name="Picture 2" descr="http://im0-tub-ru.yandex.net/i?id=013fea8d1306349d2df58d4aff1926a7-33-144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7752" y="2428868"/>
            <a:ext cx="2214578" cy="1660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1-tub-ru.yandex.net/i?id=a2cb4178e30d6722f91912686db933ad-99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1071570" cy="1217693"/>
          </a:xfrm>
          <a:prstGeom prst="rect">
            <a:avLst/>
          </a:prstGeom>
          <a:noFill/>
        </p:spPr>
      </p:pic>
      <p:pic>
        <p:nvPicPr>
          <p:cNvPr id="16388" name="Picture 4" descr="http://im1-tub-ru.yandex.net/i?id=b21e8fc77acf81a3f4245c6961619133-114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5143512"/>
            <a:ext cx="1552575" cy="1428750"/>
          </a:xfrm>
          <a:prstGeom prst="rect">
            <a:avLst/>
          </a:prstGeom>
          <a:noFill/>
        </p:spPr>
      </p:pic>
      <p:pic>
        <p:nvPicPr>
          <p:cNvPr id="16390" name="Picture 6" descr="http://im2-tub-ru.yandex.net/i?id=e85026b997420b32d19f49658442b5cc-87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357166"/>
            <a:ext cx="2857500" cy="1200150"/>
          </a:xfrm>
          <a:prstGeom prst="rect">
            <a:avLst/>
          </a:prstGeom>
          <a:noFill/>
        </p:spPr>
      </p:pic>
      <p:pic>
        <p:nvPicPr>
          <p:cNvPr id="16392" name="Picture 8" descr="http://im1-tub-ru.yandex.net/i?id=7b6c4b88a81cbdf75e549b9c0eacd074-104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786312"/>
            <a:ext cx="2571768" cy="1714512"/>
          </a:xfrm>
          <a:prstGeom prst="rect">
            <a:avLst/>
          </a:prstGeom>
          <a:noFill/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285728"/>
            <a:ext cx="362346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00240"/>
            <a:ext cx="358380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55344" y="1857364"/>
            <a:ext cx="318865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357554" y="5929330"/>
            <a:ext cx="12858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Потешки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" name="Picture 8" descr="http://im0-tub-ru.yandex.net/i?id=d01a49f2c5e720e0e47d306da1b6c0c7-69-144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4000504"/>
            <a:ext cx="942975" cy="1428750"/>
          </a:xfrm>
          <a:prstGeom prst="rect">
            <a:avLst/>
          </a:prstGeom>
          <a:noFill/>
        </p:spPr>
      </p:pic>
      <p:pic>
        <p:nvPicPr>
          <p:cNvPr id="12" name="Picture 6" descr="http://im3-tub-ru.yandex.net/i?id=c69518cd0f5a3a8ce0c1ce49d272e1a2-143-144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43438" y="5143512"/>
            <a:ext cx="1514475" cy="1428750"/>
          </a:xfrm>
          <a:prstGeom prst="rect">
            <a:avLst/>
          </a:prstGeom>
          <a:noFill/>
        </p:spPr>
      </p:pic>
      <p:pic>
        <p:nvPicPr>
          <p:cNvPr id="13" name="Picture 10" descr="http://im3-tub-ru.yandex.net/i?id=fec28525835e799868b1562c8a4d8a97-67-144&amp;n=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4071942"/>
            <a:ext cx="1553523" cy="1000122"/>
          </a:xfrm>
          <a:prstGeom prst="rect">
            <a:avLst/>
          </a:prstGeom>
          <a:noFill/>
        </p:spPr>
      </p:pic>
      <p:pic>
        <p:nvPicPr>
          <p:cNvPr id="14" name="Picture 10" descr="http://im0-tub-ru.yandex.net/i?id=e7d600d17b0c0b76087a26fd52436d11-11-144&amp;n=2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428992" y="2500306"/>
            <a:ext cx="2398888" cy="2351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2-tub-ru.yandex.net/i?id=f66731dda0d2d8c446af654ae15434be-96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1504950" cy="1428750"/>
          </a:xfrm>
          <a:prstGeom prst="rect">
            <a:avLst/>
          </a:prstGeom>
          <a:noFill/>
        </p:spPr>
      </p:pic>
      <p:pic>
        <p:nvPicPr>
          <p:cNvPr id="17412" name="Picture 4" descr="http://im0-tub-ru.yandex.net/i?id=3824deea369f9139e078884f1c608097-120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5000636"/>
            <a:ext cx="1066800" cy="1428750"/>
          </a:xfrm>
          <a:prstGeom prst="rect">
            <a:avLst/>
          </a:prstGeom>
          <a:noFill/>
        </p:spPr>
      </p:pic>
      <p:pic>
        <p:nvPicPr>
          <p:cNvPr id="17414" name="Picture 6" descr="http://im1-tub-ru.yandex.net/i?id=7d8fe98a698fa44ab4b197ddf5cd0c58-41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929198"/>
            <a:ext cx="1428750" cy="1428750"/>
          </a:xfrm>
          <a:prstGeom prst="rect">
            <a:avLst/>
          </a:prstGeom>
          <a:noFill/>
        </p:spPr>
      </p:pic>
      <p:pic>
        <p:nvPicPr>
          <p:cNvPr id="17416" name="Picture 8" descr="http://im2-tub-ru.yandex.net/i?id=6c4304d7ae2f293095b144b60909b283-30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786058"/>
            <a:ext cx="1457325" cy="1428750"/>
          </a:xfrm>
          <a:prstGeom prst="rect">
            <a:avLst/>
          </a:prstGeom>
          <a:noFill/>
        </p:spPr>
      </p:pic>
      <p:pic>
        <p:nvPicPr>
          <p:cNvPr id="17418" name="Picture 10" descr="http://im3-tub-ru.yandex.net/i?id=ddc805c0dd559c7aad4923dde3edd60a-61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785794"/>
            <a:ext cx="2162175" cy="1428750"/>
          </a:xfrm>
          <a:prstGeom prst="rect">
            <a:avLst/>
          </a:prstGeom>
          <a:noFill/>
        </p:spPr>
      </p:pic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2357422" y="285729"/>
            <a:ext cx="22860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Прибаутки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1857364"/>
            <a:ext cx="2571768" cy="300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2285992"/>
            <a:ext cx="3190027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93839" y="357166"/>
            <a:ext cx="3350161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http://im3-tub-ru.yandex.net/i?id=815d353b4bf2c70d65c8080469988394-65-144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4429132"/>
            <a:ext cx="1343025" cy="1428750"/>
          </a:xfrm>
          <a:prstGeom prst="rect">
            <a:avLst/>
          </a:prstGeom>
          <a:noFill/>
        </p:spPr>
      </p:pic>
      <p:pic>
        <p:nvPicPr>
          <p:cNvPr id="12" name="Picture 4" descr="http://im3-tub-ru.yandex.net/i?id=db96926bbcea58acebc9e095e3df6b14-124-144&amp;n=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00892" y="5429264"/>
            <a:ext cx="1785918" cy="1159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сегодняшнем уроке я узнал…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этом уроке я похвалил бы себя за…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 урока мне захотелось…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Сегодня я сумел…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m1-tub-ru.yandex.net/i?id=17254a43a1994ab45f1a7f5ae4f2286c-87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14554"/>
            <a:ext cx="1652598" cy="2213301"/>
          </a:xfrm>
          <a:prstGeom prst="rect">
            <a:avLst/>
          </a:prstGeom>
          <a:noFill/>
        </p:spPr>
      </p:pic>
      <p:pic>
        <p:nvPicPr>
          <p:cNvPr id="19460" name="Picture 4" descr="http://im2-tub-ru.yandex.net/i?id=8930150f89b274bd2f81c82194ad3dc0-41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4231538"/>
            <a:ext cx="2200281" cy="2340724"/>
          </a:xfrm>
          <a:prstGeom prst="rect">
            <a:avLst/>
          </a:prstGeom>
          <a:noFill/>
        </p:spPr>
      </p:pic>
      <p:pic>
        <p:nvPicPr>
          <p:cNvPr id="19462" name="Picture 6" descr="http://im0-tub-ru.yandex.net/i?id=feeff738ce46a3c19e100cbc097575cf-30-144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357166"/>
            <a:ext cx="1143000" cy="1428750"/>
          </a:xfrm>
          <a:prstGeom prst="rect">
            <a:avLst/>
          </a:prstGeom>
          <a:noFill/>
        </p:spPr>
      </p:pic>
      <p:pic>
        <p:nvPicPr>
          <p:cNvPr id="19464" name="Picture 8" descr="http://im1-tub-ru.yandex.net/i?id=2bc674fd19ea963938e0f050a3a72020-57-144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5000636"/>
            <a:ext cx="1905000" cy="1428750"/>
          </a:xfrm>
          <a:prstGeom prst="rect">
            <a:avLst/>
          </a:prstGeom>
          <a:noFill/>
        </p:spPr>
      </p:pic>
      <p:pic>
        <p:nvPicPr>
          <p:cNvPr id="19466" name="Picture 10" descr="http://im0-tub-ru.yandex.net/i?id=c858368788d63012c0143f36816628f6-72-144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82" y="2643182"/>
            <a:ext cx="1428750" cy="1428750"/>
          </a:xfrm>
          <a:prstGeom prst="rect">
            <a:avLst/>
          </a:prstGeom>
          <a:noFill/>
        </p:spPr>
      </p:pic>
      <p:pic>
        <p:nvPicPr>
          <p:cNvPr id="19468" name="Picture 12" descr="http://im1-tub-ru.yandex.net/i?id=af3cbfb15b4920c86c3cd215bf2935f9-111-144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1928802"/>
            <a:ext cx="1857380" cy="2321725"/>
          </a:xfrm>
          <a:prstGeom prst="rect">
            <a:avLst/>
          </a:prstGeom>
          <a:noFill/>
        </p:spPr>
      </p:pic>
      <p:pic>
        <p:nvPicPr>
          <p:cNvPr id="19470" name="Picture 14" descr="http://im1-tub-ru.yandex.net/i?id=45fb999e851cae3baeee954ef1c3ad68-133-144&amp;n=2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5000636"/>
            <a:ext cx="971550" cy="1428750"/>
          </a:xfrm>
          <a:prstGeom prst="rect">
            <a:avLst/>
          </a:prstGeom>
          <a:noFill/>
        </p:spPr>
      </p:pic>
      <p:pic>
        <p:nvPicPr>
          <p:cNvPr id="19472" name="Picture 16" descr="http://im3-tub-ru.yandex.net/i?id=bc98c084d5beb8d433f423c24e1155e1-60-144&amp;n=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0" y="4857760"/>
            <a:ext cx="1905000" cy="1428750"/>
          </a:xfrm>
          <a:prstGeom prst="rect">
            <a:avLst/>
          </a:prstGeom>
          <a:noFill/>
        </p:spPr>
      </p:pic>
      <p:pic>
        <p:nvPicPr>
          <p:cNvPr id="19474" name="Picture 18" descr="http://im2-tub-ru.yandex.net/i?id=36c1462d9ade00cf819b08da977b1ce3-01-144&amp;n=2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596" y="357166"/>
            <a:ext cx="1057275" cy="1428750"/>
          </a:xfrm>
          <a:prstGeom prst="rect">
            <a:avLst/>
          </a:prstGeom>
          <a:noFill/>
        </p:spPr>
      </p:pic>
      <p:pic>
        <p:nvPicPr>
          <p:cNvPr id="19476" name="Picture 20" descr="http://im2-tub-ru.yandex.net/i?id=56510e3db2c6aa1297fee027d333a8c9-22-144&amp;n=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1928802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>
                <a:hlinkClick r:id="rId2"/>
              </a:rPr>
              <a:t>http://yandex.ru/images/</a:t>
            </a:r>
            <a:endParaRPr lang="ru-RU" dirty="0" smtClean="0"/>
          </a:p>
          <a:p>
            <a:r>
              <a:rPr lang="en-US" dirty="0" err="1" smtClean="0">
                <a:hlinkClick r:id="rId3"/>
              </a:rPr>
              <a:t>dymka.teploruk.ru</a:t>
            </a:r>
            <a:r>
              <a:rPr lang="en-US" dirty="0" err="1" smtClean="0"/>
              <a:t>›</a:t>
            </a:r>
            <a:r>
              <a:rPr lang="en-US" b="1" dirty="0" err="1" smtClean="0">
                <a:hlinkClick r:id="rId4"/>
              </a:rPr>
              <a:t>foto</a:t>
            </a:r>
            <a:endParaRPr lang="ru-RU" b="1" dirty="0" smtClean="0"/>
          </a:p>
          <a:p>
            <a:r>
              <a:rPr lang="en-US" dirty="0" smtClean="0">
                <a:hlinkClick r:id="rId5"/>
              </a:rPr>
              <a:t>vpodvorye.ru</a:t>
            </a:r>
            <a:r>
              <a:rPr lang="en-US" dirty="0" smtClean="0"/>
              <a:t>›</a:t>
            </a:r>
            <a:r>
              <a:rPr lang="ru-RU" b="1" dirty="0" smtClean="0">
                <a:hlinkClick r:id="rId6" action="ppaction://hlinkfile"/>
              </a:rPr>
              <a:t>Дымковская</a:t>
            </a:r>
            <a:r>
              <a:rPr lang="ru-RU" dirty="0" smtClean="0">
                <a:hlinkClick r:id="rId6" action="ppaction://hlinkfile"/>
              </a:rPr>
              <a:t> </a:t>
            </a:r>
            <a:r>
              <a:rPr lang="ru-RU" b="1" dirty="0" smtClean="0">
                <a:hlinkClick r:id="rId6" action="ppaction://hlinkfile"/>
              </a:rPr>
              <a:t>игрушка</a:t>
            </a:r>
            <a:endParaRPr lang="ru-RU" b="1" dirty="0" smtClean="0"/>
          </a:p>
          <a:p>
            <a:r>
              <a:rPr lang="en-US" dirty="0" err="1" smtClean="0">
                <a:hlinkClick r:id="rId7"/>
              </a:rPr>
              <a:t>pinme.ru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8" action="ppaction://hlinkfile"/>
              </a:rPr>
              <a:t>u</a:t>
            </a:r>
            <a:r>
              <a:rPr lang="en-US" dirty="0" smtClean="0">
                <a:hlinkClick r:id="rId8" action="ppaction://hlinkfile"/>
              </a:rPr>
              <a:t>/</a:t>
            </a:r>
            <a:r>
              <a:rPr lang="en-US" dirty="0" err="1" smtClean="0">
                <a:hlinkClick r:id="rId8" action="ppaction://hlinkfile"/>
              </a:rPr>
              <a:t>ashatan</a:t>
            </a:r>
            <a:r>
              <a:rPr lang="en-US" dirty="0" smtClean="0">
                <a:hlinkClick r:id="rId8" action="ppaction://hlinkfile"/>
              </a:rPr>
              <a:t>/</a:t>
            </a:r>
            <a:r>
              <a:rPr lang="en-US" dirty="0" err="1" smtClean="0">
                <a:hlinkClick r:id="rId8" action="ppaction://hlinkfile"/>
              </a:rPr>
              <a:t>narodnaya-igrushka-</a:t>
            </a:r>
            <a:r>
              <a:rPr lang="en-US" b="1" dirty="0" err="1" smtClean="0">
                <a:hlinkClick r:id="rId8" action="ppaction://hlinkfile"/>
              </a:rPr>
              <a:t>foto</a:t>
            </a:r>
            <a:endParaRPr lang="ru-RU" b="1" dirty="0" smtClean="0"/>
          </a:p>
          <a:p>
            <a:r>
              <a:rPr lang="en-US" dirty="0" err="1" smtClean="0">
                <a:hlinkClick r:id="rId9"/>
              </a:rPr>
              <a:t>ya-zemlyak.ru</a:t>
            </a:r>
            <a:r>
              <a:rPr lang="en-US" dirty="0" err="1" smtClean="0"/>
              <a:t>›</a:t>
            </a:r>
            <a:r>
              <a:rPr lang="en-US" dirty="0" err="1" smtClean="0">
                <a:hlinkClick r:id="rId10" action="ppaction://hlinkfile"/>
              </a:rPr>
              <a:t>np_fi.asp</a:t>
            </a:r>
            <a:endParaRPr lang="ru-RU" dirty="0" smtClean="0"/>
          </a:p>
          <a:p>
            <a:r>
              <a:rPr lang="ru-RU" dirty="0" err="1" smtClean="0"/>
              <a:t>С.В.Кутявина</a:t>
            </a:r>
            <a:r>
              <a:rPr lang="ru-RU" dirty="0" smtClean="0"/>
              <a:t> Поурочные разработки по литературному чтению 2 </a:t>
            </a:r>
            <a:r>
              <a:rPr lang="ru-RU" dirty="0" err="1" smtClean="0"/>
              <a:t>класс</a:t>
            </a:r>
            <a:r>
              <a:rPr lang="ru-RU" err="1" smtClean="0"/>
              <a:t>.-</a:t>
            </a:r>
            <a:r>
              <a:rPr lang="ru-RU" smtClean="0"/>
              <a:t>М.ВАКО,2012</a:t>
            </a:r>
            <a:endParaRPr lang="ru-RU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52</Words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Потешки, прибаутки</vt:lpstr>
      <vt:lpstr>Чтение наизусть русских народных песен.</vt:lpstr>
      <vt:lpstr>Слайд 3</vt:lpstr>
      <vt:lpstr>Слайд 4</vt:lpstr>
      <vt:lpstr>Слайд 5</vt:lpstr>
      <vt:lpstr>На сегодняшнем уроке я узнал… На этом уроке я похвалил бы себя за… После урока мне захотелось… Сегодня я сумел…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Потешки, прибаутки</dc:title>
  <dc:creator>Александр</dc:creator>
  <cp:lastModifiedBy>Александр</cp:lastModifiedBy>
  <cp:revision>8</cp:revision>
  <dcterms:created xsi:type="dcterms:W3CDTF">2014-09-14T14:10:37Z</dcterms:created>
  <dcterms:modified xsi:type="dcterms:W3CDTF">2014-10-08T14:56:21Z</dcterms:modified>
</cp:coreProperties>
</file>