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B37A2-C66C-4E3F-AA1A-3CE0FA490005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F646-901A-412F-BB10-18C979E598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B37A2-C66C-4E3F-AA1A-3CE0FA490005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F646-901A-412F-BB10-18C979E598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B37A2-C66C-4E3F-AA1A-3CE0FA490005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F646-901A-412F-BB10-18C979E598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B37A2-C66C-4E3F-AA1A-3CE0FA490005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F646-901A-412F-BB10-18C979E598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B37A2-C66C-4E3F-AA1A-3CE0FA490005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F646-901A-412F-BB10-18C979E598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B37A2-C66C-4E3F-AA1A-3CE0FA490005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F646-901A-412F-BB10-18C979E598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B37A2-C66C-4E3F-AA1A-3CE0FA490005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F646-901A-412F-BB10-18C979E598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B37A2-C66C-4E3F-AA1A-3CE0FA490005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F646-901A-412F-BB10-18C979E598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B37A2-C66C-4E3F-AA1A-3CE0FA490005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F646-901A-412F-BB10-18C979E598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B37A2-C66C-4E3F-AA1A-3CE0FA490005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F646-901A-412F-BB10-18C979E598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B37A2-C66C-4E3F-AA1A-3CE0FA490005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F646-901A-412F-BB10-18C979E59885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B37A2-C66C-4E3F-AA1A-3CE0FA490005}" type="datetimeFigureOut">
              <a:rPr lang="ru-RU" smtClean="0"/>
              <a:t>22.01.2014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DF646-901A-412F-BB10-18C979E59885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5" y="620688"/>
            <a:ext cx="770485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200" b="1" dirty="0" smtClean="0"/>
          </a:p>
          <a:p>
            <a:endParaRPr lang="ru-RU" sz="3200" b="1" dirty="0"/>
          </a:p>
          <a:p>
            <a:endParaRPr lang="ru-RU" sz="3200" b="1" dirty="0" smtClean="0"/>
          </a:p>
          <a:p>
            <a:r>
              <a:rPr lang="ru-RU" sz="3200" b="1" dirty="0" smtClean="0"/>
              <a:t>  </a:t>
            </a:r>
            <a:r>
              <a:rPr lang="ru-RU" sz="3200" b="1" dirty="0" smtClean="0"/>
              <a:t>Спортивный </a:t>
            </a:r>
            <a:r>
              <a:rPr lang="ru-RU" sz="3200" b="1" dirty="0" smtClean="0"/>
              <a:t>семейный клуб</a:t>
            </a:r>
          </a:p>
          <a:p>
            <a:endParaRPr lang="ru-RU" sz="3200" b="1" dirty="0"/>
          </a:p>
          <a:p>
            <a:r>
              <a:rPr lang="ru-RU" sz="3200" b="1" dirty="0" smtClean="0"/>
              <a:t>«</a:t>
            </a:r>
            <a:r>
              <a:rPr lang="ru-RU" sz="3200" b="1" dirty="0" smtClean="0"/>
              <a:t>Мама, папа, я – спортивная семья»</a:t>
            </a:r>
            <a:endParaRPr lang="ru-RU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27585" y="4653136"/>
            <a:ext cx="79928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Инструктор по физической культуре: </a:t>
            </a:r>
            <a:r>
              <a:rPr lang="ru-RU" b="1" dirty="0" err="1" smtClean="0">
                <a:solidFill>
                  <a:srgbClr val="FF0000"/>
                </a:solidFill>
              </a:rPr>
              <a:t>Рыскова</a:t>
            </a:r>
            <a:r>
              <a:rPr lang="ru-RU" b="1" dirty="0" smtClean="0">
                <a:solidFill>
                  <a:srgbClr val="FF0000"/>
                </a:solidFill>
              </a:rPr>
              <a:t> Л.М.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Воспитатели: </a:t>
            </a:r>
            <a:r>
              <a:rPr lang="ru-RU" b="1" dirty="0" err="1" smtClean="0">
                <a:solidFill>
                  <a:srgbClr val="FF0000"/>
                </a:solidFill>
              </a:rPr>
              <a:t>Балдина</a:t>
            </a:r>
            <a:r>
              <a:rPr lang="ru-RU" b="1" dirty="0" smtClean="0">
                <a:solidFill>
                  <a:srgbClr val="FF0000"/>
                </a:solidFill>
              </a:rPr>
              <a:t> Л.В.</a:t>
            </a:r>
          </a:p>
          <a:p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                    </a:t>
            </a:r>
            <a:r>
              <a:rPr lang="ru-RU" b="1" dirty="0" err="1" smtClean="0">
                <a:solidFill>
                  <a:srgbClr val="FF0000"/>
                </a:solidFill>
              </a:rPr>
              <a:t>Мухаметжанова</a:t>
            </a:r>
            <a:r>
              <a:rPr lang="ru-RU" b="1" dirty="0" smtClean="0">
                <a:solidFill>
                  <a:srgbClr val="FF0000"/>
                </a:solidFill>
              </a:rPr>
              <a:t> Н.Р.</a:t>
            </a:r>
          </a:p>
          <a:p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                    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192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327362"/>
            <a:ext cx="842493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200" b="1" dirty="0" smtClean="0"/>
          </a:p>
          <a:p>
            <a:pPr algn="ctr"/>
            <a:endParaRPr lang="ru-RU" sz="3200" b="1" dirty="0"/>
          </a:p>
          <a:p>
            <a:pPr algn="ctr"/>
            <a:endParaRPr lang="ru-RU" sz="3200" b="1" dirty="0" smtClean="0"/>
          </a:p>
          <a:p>
            <a:pPr algn="ctr"/>
            <a:r>
              <a:rPr lang="ru-RU" sz="4800" b="1" dirty="0" smtClean="0"/>
              <a:t>Тема: </a:t>
            </a:r>
          </a:p>
          <a:p>
            <a:pPr algn="ctr"/>
            <a:endParaRPr lang="ru-RU" sz="3200" b="1" dirty="0"/>
          </a:p>
          <a:p>
            <a:pPr algn="ctr"/>
            <a:r>
              <a:rPr lang="ru-RU" sz="4800" b="1" dirty="0" smtClean="0"/>
              <a:t>«О спорт, ты жизнь!»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3406475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60647"/>
            <a:ext cx="8352928" cy="47110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4000" b="1" dirty="0" smtClean="0">
                <a:effectLst/>
                <a:latin typeface="Times New Roman"/>
                <a:ea typeface="Calibri"/>
                <a:cs typeface="Times New Roman"/>
              </a:rPr>
              <a:t>Задачи: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- </a:t>
            </a:r>
            <a:r>
              <a:rPr lang="ru-RU" sz="2400" b="1" dirty="0">
                <a:latin typeface="Times New Roman"/>
                <a:ea typeface="Calibri"/>
                <a:cs typeface="Times New Roman"/>
              </a:rPr>
              <a:t>С</a:t>
            </a:r>
            <a:r>
              <a:rPr lang="ru-RU" sz="2400" b="1" dirty="0" smtClean="0">
                <a:effectLst/>
                <a:latin typeface="Times New Roman"/>
                <a:ea typeface="Calibri"/>
                <a:cs typeface="Times New Roman"/>
              </a:rPr>
              <a:t>оздать у детей радостное настроение, высокий эмоциональный подъем;</a:t>
            </a:r>
            <a:endParaRPr lang="ru-RU" sz="2400" b="1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smtClean="0">
                <a:effectLst/>
                <a:latin typeface="Times New Roman"/>
                <a:ea typeface="Calibri"/>
                <a:cs typeface="Times New Roman"/>
              </a:rPr>
              <a:t>-Воспитывать умение быть организованными, поддерживать дружеские отношения со сверстниками;</a:t>
            </a:r>
            <a:endParaRPr lang="ru-RU" sz="2400" b="1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smtClean="0">
                <a:effectLst/>
                <a:latin typeface="Times New Roman"/>
                <a:ea typeface="Calibri"/>
                <a:cs typeface="Times New Roman"/>
              </a:rPr>
              <a:t>- Обогащать родителей знаниями, практическими умениями в организации и проведении детского досуга;</a:t>
            </a:r>
            <a:endParaRPr lang="ru-RU" sz="2400" b="1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smtClean="0">
                <a:effectLst/>
                <a:latin typeface="Times New Roman"/>
                <a:ea typeface="Calibri"/>
                <a:cs typeface="Times New Roman"/>
              </a:rPr>
              <a:t>- Прививать любовь к занятиям физической культурой и спортом, знакомить с олимпийским движением.</a:t>
            </a:r>
            <a:endParaRPr lang="ru-RU" sz="2400" b="1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73371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encrypted-tbn1.gstatic.com/images?q=tbn:ANd9GcSkf0QvCZKfo9fu-7D6sThk1O_unAvCX_KEhWZCVcafisvoAMW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332656"/>
            <a:ext cx="5095626" cy="370594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619672" y="5229200"/>
            <a:ext cx="64807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Олимпийский флаг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245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Кольцо 7"/>
          <p:cNvSpPr/>
          <p:nvPr/>
        </p:nvSpPr>
        <p:spPr>
          <a:xfrm>
            <a:off x="785813" y="928688"/>
            <a:ext cx="2447925" cy="2376487"/>
          </a:xfrm>
          <a:prstGeom prst="donut">
            <a:avLst>
              <a:gd name="adj" fmla="val 13123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  <a:latin typeface="Comic Sans MS" pitchFamily="66" charset="0"/>
              </a:rPr>
              <a:t>Европа</a:t>
            </a:r>
          </a:p>
        </p:txBody>
      </p:sp>
      <p:sp>
        <p:nvSpPr>
          <p:cNvPr id="9" name="Кольцо 8"/>
          <p:cNvSpPr/>
          <p:nvPr/>
        </p:nvSpPr>
        <p:spPr>
          <a:xfrm>
            <a:off x="3400024" y="966820"/>
            <a:ext cx="2447925" cy="2376487"/>
          </a:xfrm>
          <a:prstGeom prst="donut">
            <a:avLst>
              <a:gd name="adj" fmla="val 13123"/>
            </a:avLst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  <a:latin typeface="Comic Sans MS" pitchFamily="66" charset="0"/>
              </a:rPr>
              <a:t>Африка</a:t>
            </a:r>
          </a:p>
        </p:txBody>
      </p:sp>
      <p:sp>
        <p:nvSpPr>
          <p:cNvPr id="10" name="Кольцо 9"/>
          <p:cNvSpPr/>
          <p:nvPr/>
        </p:nvSpPr>
        <p:spPr>
          <a:xfrm>
            <a:off x="6072188" y="857250"/>
            <a:ext cx="2447925" cy="2376488"/>
          </a:xfrm>
          <a:prstGeom prst="donut">
            <a:avLst>
              <a:gd name="adj" fmla="val 13123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  <a:latin typeface="Comic Sans MS" pitchFamily="66" charset="0"/>
              </a:rPr>
              <a:t>Америка</a:t>
            </a:r>
          </a:p>
        </p:txBody>
      </p:sp>
      <p:sp>
        <p:nvSpPr>
          <p:cNvPr id="11" name="Кольцо 10"/>
          <p:cNvSpPr/>
          <p:nvPr/>
        </p:nvSpPr>
        <p:spPr>
          <a:xfrm>
            <a:off x="2063750" y="3368675"/>
            <a:ext cx="2447925" cy="2376488"/>
          </a:xfrm>
          <a:prstGeom prst="donut">
            <a:avLst>
              <a:gd name="adj" fmla="val 13123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  <a:latin typeface="Comic Sans MS" pitchFamily="66" charset="0"/>
              </a:rPr>
              <a:t>Азия</a:t>
            </a:r>
          </a:p>
        </p:txBody>
      </p:sp>
      <p:sp>
        <p:nvSpPr>
          <p:cNvPr id="12" name="Кольцо 11"/>
          <p:cNvSpPr/>
          <p:nvPr/>
        </p:nvSpPr>
        <p:spPr>
          <a:xfrm>
            <a:off x="4643438" y="3368675"/>
            <a:ext cx="2447925" cy="2376488"/>
          </a:xfrm>
          <a:prstGeom prst="donut">
            <a:avLst>
              <a:gd name="adj" fmla="val 13123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Comic Sans MS" pitchFamily="66" charset="0"/>
              </a:rPr>
              <a:t>Австралия</a:t>
            </a:r>
          </a:p>
        </p:txBody>
      </p:sp>
    </p:spTree>
    <p:extLst>
      <p:ext uri="{BB962C8B-B14F-4D97-AF65-F5344CB8AC3E}">
        <p14:creationId xmlns:p14="http://schemas.microsoft.com/office/powerpoint/2010/main" val="4219255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5616" y="4941168"/>
            <a:ext cx="720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  Олимпийский огонь</a:t>
            </a:r>
            <a:endParaRPr lang="ru-RU" sz="4400" b="1" dirty="0">
              <a:solidFill>
                <a:srgbClr val="FF0000"/>
              </a:solidFill>
            </a:endParaRPr>
          </a:p>
        </p:txBody>
      </p:sp>
      <p:pic>
        <p:nvPicPr>
          <p:cNvPr id="5" name="Picture 2" descr="Цена на первый факел эстафеты олимпийского огня подскочила до 150 тысяч евро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2737" y="404664"/>
            <a:ext cx="6481631" cy="44804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22189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loveopium.ru/content/2013/07/medals/14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496943" cy="468052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276137" y="5505587"/>
            <a:ext cx="89876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Олимпийские медали: 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золото, серебро, бронза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030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freelance.ru/img/portfolio/pics/00/13/B2/1290924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708920"/>
            <a:ext cx="6624735" cy="396044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467544" y="908720"/>
            <a:ext cx="828092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    </a:t>
            </a:r>
            <a:r>
              <a:rPr lang="ru-RU" sz="3600" b="1" dirty="0" smtClean="0">
                <a:solidFill>
                  <a:srgbClr val="FF0000"/>
                </a:solidFill>
              </a:rPr>
              <a:t>Олимпийский талисман: </a:t>
            </a:r>
          </a:p>
          <a:p>
            <a:pPr algn="ctr"/>
            <a:r>
              <a:rPr lang="ru-RU" sz="3200" b="1" dirty="0" smtClean="0"/>
              <a:t>барс, заяц, мишка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061317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3608" y="1268760"/>
            <a:ext cx="739258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</a:rPr>
              <a:t> До </a:t>
            </a:r>
          </a:p>
          <a:p>
            <a:pPr algn="ctr"/>
            <a:r>
              <a:rPr lang="ru-RU" sz="5400" b="1" dirty="0" smtClean="0">
                <a:solidFill>
                  <a:srgbClr val="C00000"/>
                </a:solidFill>
              </a:rPr>
              <a:t>новых встреч, </a:t>
            </a:r>
          </a:p>
          <a:p>
            <a:pPr algn="ctr"/>
            <a:r>
              <a:rPr lang="ru-RU" sz="5400" b="1" dirty="0" smtClean="0">
                <a:solidFill>
                  <a:srgbClr val="C00000"/>
                </a:solidFill>
              </a:rPr>
              <a:t>дорогие </a:t>
            </a:r>
          </a:p>
          <a:p>
            <a:pPr algn="ctr"/>
            <a:r>
              <a:rPr lang="ru-RU" sz="5400" b="1" dirty="0">
                <a:solidFill>
                  <a:srgbClr val="C00000"/>
                </a:solidFill>
              </a:rPr>
              <a:t> </a:t>
            </a:r>
            <a:r>
              <a:rPr lang="ru-RU" sz="5400" b="1" dirty="0" smtClean="0">
                <a:solidFill>
                  <a:srgbClr val="C00000"/>
                </a:solidFill>
              </a:rPr>
              <a:t>            друзья!</a:t>
            </a:r>
            <a:endParaRPr lang="ru-RU" sz="5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32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Зима</Template>
  <TotalTime>78</TotalTime>
  <Words>131</Words>
  <Application>Microsoft Office PowerPoint</Application>
  <PresentationFormat>Экран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Winter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9</cp:revision>
  <dcterms:created xsi:type="dcterms:W3CDTF">2014-01-21T12:46:50Z</dcterms:created>
  <dcterms:modified xsi:type="dcterms:W3CDTF">2014-01-22T11:24:30Z</dcterms:modified>
</cp:coreProperties>
</file>