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57" r:id="rId5"/>
    <p:sldId id="261" r:id="rId6"/>
    <p:sldId id="264" r:id="rId7"/>
    <p:sldId id="273" r:id="rId8"/>
    <p:sldId id="263" r:id="rId9"/>
    <p:sldId id="268" r:id="rId10"/>
    <p:sldId id="260" r:id="rId11"/>
    <p:sldId id="262" r:id="rId12"/>
    <p:sldId id="275" r:id="rId13"/>
    <p:sldId id="265" r:id="rId14"/>
    <p:sldId id="267" r:id="rId15"/>
    <p:sldId id="266" r:id="rId16"/>
    <p:sldId id="269" r:id="rId17"/>
    <p:sldId id="270" r:id="rId18"/>
    <p:sldId id="271" r:id="rId19"/>
    <p:sldId id="277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F8B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89B8-B9FC-49E8-900A-02C159B54989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2F68-6262-4B5E-B7CF-A09AD6E1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2955" y="357167"/>
          <a:ext cx="8625385" cy="60722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25385"/>
              </a:tblGrid>
              <a:tr h="6072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    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Муниципальное бюджетное   дошкольное образовательное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учреждение детский сад </a:t>
                      </a:r>
                      <a:r>
                        <a:rPr lang="ru-RU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общеразвивающего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вида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второй категории №59 «Журавлик»</a:t>
                      </a:r>
                    </a:p>
                    <a:p>
                      <a:pPr algn="ctr"/>
                      <a:r>
                        <a:rPr lang="ru-RU" sz="1600" b="1" dirty="0" smtClean="0"/>
                        <a:t>г. Таганро</a:t>
                      </a:r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85852" y="1857364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 ИННОВАЦИОННЫХ ФОРМ И МЕТОДОВ РАБОТЫ  ПО ФОРМИРОВАНИЮ У ДЕТЕЙ ДОШКОЛЬНОГО ВОЗРАСТА  НАВЫКОВ  БЕЗОПАСНОГО  ПОВЕДЕНИЯ НА ДОРОГАХ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471488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Заведующий МБДОУ ДС  № 59 </a:t>
            </a:r>
          </a:p>
          <a:p>
            <a:pPr algn="ctr"/>
            <a:r>
              <a:rPr lang="ru-RU" b="1" dirty="0" smtClean="0"/>
              <a:t>   Е. В. </a:t>
            </a:r>
            <a:r>
              <a:rPr lang="ru-RU" b="1" dirty="0" err="1" smtClean="0"/>
              <a:t>Боровкова</a:t>
            </a:r>
            <a:endParaRPr lang="ru-RU" b="1" dirty="0" smtClean="0"/>
          </a:p>
          <a:p>
            <a:pPr algn="ctr"/>
            <a:r>
              <a:rPr lang="ru-RU" b="1" dirty="0" smtClean="0"/>
              <a:t>    Воспитатель С.М. Рыбалка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Таганрог   2014 г.</a:t>
            </a:r>
            <a:endParaRPr lang="ru-RU" dirty="0"/>
          </a:p>
        </p:txBody>
      </p:sp>
      <p:pic>
        <p:nvPicPr>
          <p:cNvPr id="17" name="Рисунок 16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14346" y="0"/>
            <a:ext cx="2857520" cy="185738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285728"/>
            <a:ext cx="585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2013 году  был разработан  инновационный проект 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«Юные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Светофорчики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эмблем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8" y="2000240"/>
            <a:ext cx="4000528" cy="38576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4500570"/>
            <a:ext cx="2357454" cy="642942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Герб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285852" y="3571876"/>
            <a:ext cx="2428892" cy="627508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Девиз </a:t>
            </a:r>
            <a:endParaRPr lang="ru-RU" sz="32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285852" y="1857364"/>
            <a:ext cx="2357454" cy="627508"/>
          </a:xfrm>
          <a:prstGeom prst="homePlat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Название </a:t>
            </a:r>
            <a:endParaRPr lang="ru-RU" sz="32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1285852" y="2714620"/>
            <a:ext cx="2428892" cy="571504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Структура</a:t>
            </a:r>
            <a:endParaRPr lang="ru-RU" sz="3200" b="1" dirty="0"/>
          </a:p>
        </p:txBody>
      </p:sp>
      <p:pic>
        <p:nvPicPr>
          <p:cNvPr id="13" name="Рисунок 12" descr="1319081509_emblema_den_juravlya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00826" y="214290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" name="Пятиугольник 13"/>
          <p:cNvSpPr/>
          <p:nvPr/>
        </p:nvSpPr>
        <p:spPr>
          <a:xfrm>
            <a:off x="1357290" y="5429264"/>
            <a:ext cx="2286016" cy="642942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Законы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35716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Сюжетно – ролевые игры 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SDC112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1538" y="1285860"/>
            <a:ext cx="3286148" cy="24288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SDC111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285860"/>
            <a:ext cx="3286148" cy="24288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SDC102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00364" y="4071943"/>
            <a:ext cx="3286148" cy="235743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DSCN03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2500306"/>
            <a:ext cx="3214678" cy="242886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SCN03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1000128" y="2071650"/>
            <a:ext cx="3571844" cy="385765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786050" y="0"/>
            <a:ext cx="37147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</a:t>
            </a:r>
            <a:r>
              <a:rPr lang="ru-RU" sz="5400" b="1" dirty="0" smtClean="0"/>
              <a:t>Экскурсии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2143116"/>
            <a:ext cx="4373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любим   жизнь !»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35716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Автодискотека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 descr="детский сад старшая группа 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1285860"/>
            <a:ext cx="3476652" cy="23574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детский сад старшая группа 1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3857628"/>
            <a:ext cx="3429024" cy="24288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детский сад старшая группа 10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3929066"/>
            <a:ext cx="3571900" cy="23574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50004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«Зебра  пришла в детский сад» 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SDC112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357298"/>
            <a:ext cx="3286148" cy="24288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42862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«Встретишь зебру на дороге –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Уносить не надо ноги 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Потому что эта зебра –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Пешеходный переход»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SDC112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1428736"/>
            <a:ext cx="3286148" cy="242886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SDC112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4000504"/>
            <a:ext cx="3286148" cy="24288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Флешмоб</a:t>
            </a:r>
            <a:r>
              <a:rPr lang="ru-RU" sz="3600" b="1" dirty="0" smtClean="0"/>
              <a:t> - акция «  Светлячки» 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SDC112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76" y="1214422"/>
            <a:ext cx="3071834" cy="23574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SDC112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4414" y="3857628"/>
            <a:ext cx="3143272" cy="24288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SDC1123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3357562"/>
            <a:ext cx="3500462" cy="278608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72000" y="13572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 солнце </a:t>
            </a:r>
            <a:r>
              <a:rPr lang="en-US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не огонь </a:t>
            </a:r>
            <a:r>
              <a:rPr lang="en-US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а светит !»</a:t>
            </a:r>
            <a:endParaRPr lang="ru-RU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714356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Автокресло</a:t>
            </a:r>
            <a:r>
              <a:rPr lang="ru-RU" sz="4000" b="1" dirty="0" smtClean="0"/>
              <a:t> – детям !</a:t>
            </a:r>
          </a:p>
          <a:p>
            <a:endParaRPr lang="ru-RU" sz="4000" dirty="0"/>
          </a:p>
        </p:txBody>
      </p:sp>
      <p:pic>
        <p:nvPicPr>
          <p:cNvPr id="8" name="Рисунок 7" descr="DSC036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2714620"/>
            <a:ext cx="2928958" cy="221457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сентябрь 2013 0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4414" y="2500306"/>
            <a:ext cx="3071834" cy="292895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143108" y="157161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Пристегните свое будущее !»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8" y="0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00042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Флешмоб</a:t>
            </a:r>
            <a:r>
              <a:rPr lang="ru-RU" sz="2800" b="1" dirty="0" smtClean="0"/>
              <a:t> акция с участием   родителей </a:t>
            </a:r>
            <a:r>
              <a:rPr lang="en-US" sz="2800" b="1" dirty="0" smtClean="0"/>
              <a:t>:</a:t>
            </a:r>
            <a:r>
              <a:rPr lang="ru-RU" sz="2800" b="1" dirty="0" smtClean="0"/>
              <a:t>  «Осторожно –</a:t>
            </a:r>
            <a:r>
              <a:rPr lang="ru-RU" sz="3200" b="1" dirty="0" smtClean="0"/>
              <a:t>дети!»  </a:t>
            </a:r>
            <a:endParaRPr lang="ru-RU" sz="3200" b="1" dirty="0"/>
          </a:p>
        </p:txBody>
      </p:sp>
      <p:pic>
        <p:nvPicPr>
          <p:cNvPr id="10" name="Рисунок 9" descr="SDC112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2214554"/>
            <a:ext cx="3071834" cy="22860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SDC112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4000505"/>
            <a:ext cx="2928958" cy="22860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929190" y="1857364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Мы за них в ответе 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Мы за мир в ответе 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«Осторожно – дети !»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«Осторожно - дети !»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285728"/>
          <a:ext cx="8270543" cy="6196959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969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14412" y="-285776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285820" y="64291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Физкультурный досуг « </a:t>
            </a:r>
            <a:r>
              <a:rPr lang="ru-RU" sz="3200" b="1" dirty="0" err="1" smtClean="0"/>
              <a:t>Светофорчик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8" name="Рисунок 7" descr="DSC053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928802"/>
            <a:ext cx="3286148" cy="264318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SC052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2976" y="2071678"/>
            <a:ext cx="3405214" cy="257176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15206" y="-214338"/>
            <a:ext cx="2143108" cy="20716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428604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Используем  ИКТ</a:t>
            </a:r>
          </a:p>
          <a:p>
            <a:r>
              <a:rPr lang="ru-RU" sz="2800" b="1" dirty="0" smtClean="0"/>
              <a:t>                  в работе с воспитанниками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571612"/>
            <a:ext cx="3500462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Мультимедийные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презентации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72008"/>
            <a:ext cx="3357586" cy="15716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Просмотр обучающих мультфильмов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1643050"/>
            <a:ext cx="3071834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Дидактические электронные пособия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4500570"/>
            <a:ext cx="3071834" cy="16430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Цикл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занимательных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видео роликов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214686"/>
            <a:ext cx="2714644" cy="11287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Виртуальные экскурсии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Актуальность</a:t>
            </a:r>
            <a:r>
              <a:rPr lang="en-US" sz="3600" b="1" dirty="0" smtClean="0"/>
              <a:t>:</a:t>
            </a:r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1442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Общее количество детей</a:t>
            </a:r>
            <a:r>
              <a:rPr lang="en-US" sz="2400" dirty="0" smtClean="0"/>
              <a:t>,</a:t>
            </a:r>
            <a:r>
              <a:rPr lang="ru-RU" sz="2400" dirty="0" smtClean="0"/>
              <a:t> пострадавших </a:t>
            </a:r>
          </a:p>
          <a:p>
            <a:pPr algn="ctr"/>
            <a:r>
              <a:rPr lang="ru-RU" sz="2400" dirty="0" smtClean="0"/>
              <a:t>в </a:t>
            </a:r>
            <a:r>
              <a:rPr lang="ru-RU" sz="2400" dirty="0" err="1" smtClean="0"/>
              <a:t>дорожно</a:t>
            </a:r>
            <a:r>
              <a:rPr lang="ru-RU" sz="2400" dirty="0" smtClean="0"/>
              <a:t> – транспортных происшествиях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414338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 статистике  больше половины </a:t>
            </a:r>
            <a:r>
              <a:rPr lang="ru-RU" sz="2800" b="1" dirty="0" smtClean="0"/>
              <a:t>погибших детей </a:t>
            </a:r>
            <a:r>
              <a:rPr lang="ru-RU" sz="2800" dirty="0" smtClean="0"/>
              <a:t>– </a:t>
            </a:r>
          </a:p>
          <a:p>
            <a:pPr algn="ctr"/>
            <a:r>
              <a:rPr lang="ru-RU" sz="2800" b="1" dirty="0" smtClean="0"/>
              <a:t> 496 </a:t>
            </a:r>
            <a:r>
              <a:rPr lang="ru-RU" sz="2800" dirty="0" smtClean="0"/>
              <a:t>из 872 – </a:t>
            </a:r>
            <a:r>
              <a:rPr lang="ru-RU" sz="2800" b="1" dirty="0" smtClean="0"/>
              <a:t>пассажиры 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2428868"/>
            <a:ext cx="4214842" cy="12715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Раненых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 </a:t>
            </a:r>
            <a:r>
              <a:rPr lang="ru-RU" sz="2800" b="1" dirty="0" smtClean="0">
                <a:solidFill>
                  <a:schemeClr val="tx1"/>
                </a:solidFill>
              </a:rPr>
              <a:t>22407</a:t>
            </a:r>
            <a:r>
              <a:rPr lang="ru-RU" sz="2400" dirty="0" smtClean="0">
                <a:solidFill>
                  <a:schemeClr val="tx1"/>
                </a:solidFill>
              </a:rPr>
              <a:t> человек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Погибших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 </a:t>
            </a:r>
            <a:r>
              <a:rPr lang="ru-RU" sz="2800" b="1" dirty="0" smtClean="0">
                <a:solidFill>
                  <a:schemeClr val="tx1"/>
                </a:solidFill>
              </a:rPr>
              <a:t>872 </a:t>
            </a:r>
            <a:r>
              <a:rPr lang="ru-RU" sz="2400" dirty="0" smtClean="0">
                <a:solidFill>
                  <a:schemeClr val="tx1"/>
                </a:solidFill>
              </a:rPr>
              <a:t>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8" y="214290"/>
            <a:ext cx="2143108" cy="20716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357290" y="57148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</a:t>
            </a:r>
            <a:r>
              <a:rPr lang="ru-RU" sz="2800" b="1" dirty="0" smtClean="0"/>
              <a:t>Инновационный проект </a:t>
            </a:r>
          </a:p>
          <a:p>
            <a:r>
              <a:rPr lang="ru-RU" sz="2800" b="1" dirty="0" smtClean="0"/>
              <a:t>«Паспорт дорожной безопасности»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1643050"/>
            <a:ext cx="3786214" cy="16430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71736" y="1928802"/>
            <a:ext cx="37862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800" dirty="0" smtClean="0"/>
              <a:t>Сборник маршрутов </a:t>
            </a:r>
            <a:endParaRPr lang="ru-RU" sz="2400" dirty="0" smtClean="0"/>
          </a:p>
          <a:p>
            <a:r>
              <a:rPr lang="ru-RU" sz="2400" dirty="0" smtClean="0"/>
              <a:t>   от дома до детского сада </a:t>
            </a:r>
          </a:p>
          <a:p>
            <a:r>
              <a:rPr lang="ru-RU" sz="2400" dirty="0" smtClean="0"/>
              <a:t>              и обратно </a:t>
            </a:r>
            <a:endParaRPr lang="ru-RU" sz="2400" dirty="0"/>
          </a:p>
        </p:txBody>
      </p:sp>
      <p:pic>
        <p:nvPicPr>
          <p:cNvPr id="3074" name="Picture 2" descr="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500438"/>
            <a:ext cx="3286148" cy="228601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6" name="Picture 4" descr="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500438"/>
            <a:ext cx="3500462" cy="233838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 flipV="1">
            <a:off x="1571604" y="4000504"/>
            <a:ext cx="642942" cy="142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8" y="214290"/>
            <a:ext cx="2143108" cy="20716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928662" y="228599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4286256"/>
            <a:ext cx="2857520" cy="185738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285728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</a:t>
            </a:r>
            <a:r>
              <a:rPr lang="ru-RU" sz="2800" b="1" dirty="0" smtClean="0"/>
              <a:t>Программа- проект  </a:t>
            </a:r>
          </a:p>
          <a:p>
            <a:pPr algn="ctr"/>
            <a:r>
              <a:rPr lang="ru-RU" sz="2800" b="1" dirty="0" smtClean="0"/>
              <a:t>«Профилактики </a:t>
            </a:r>
            <a:r>
              <a:rPr lang="ru-RU" sz="2800" b="1" dirty="0" err="1" smtClean="0"/>
              <a:t>дорожно</a:t>
            </a:r>
            <a:r>
              <a:rPr lang="ru-RU" sz="2800" b="1" dirty="0" smtClean="0"/>
              <a:t> – транспортного травматизма  и формирование у детей навыков безопасности и культуры поведения на дороге». </a:t>
            </a:r>
            <a:endParaRPr lang="ru-RU" sz="2800" b="1" dirty="0"/>
          </a:p>
        </p:txBody>
      </p:sp>
      <p:pic>
        <p:nvPicPr>
          <p:cNvPr id="8" name="Рисунок 7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00098" y="571480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642910" y="2143116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Нормативной основой разработки проекта являются следующие документы: </a:t>
            </a:r>
          </a:p>
          <a:p>
            <a:r>
              <a:rPr lang="ru-RU" dirty="0" smtClean="0"/>
              <a:t> Федеральный Закон РФ от 29 декабря 2012 года №273 – ФЗ </a:t>
            </a:r>
          </a:p>
          <a:p>
            <a:r>
              <a:rPr lang="ru-RU" dirty="0" smtClean="0"/>
              <a:t>«Об образовании в РФ»</a:t>
            </a:r>
          </a:p>
          <a:p>
            <a:r>
              <a:rPr lang="ru-RU" dirty="0" smtClean="0"/>
              <a:t> </a:t>
            </a:r>
            <a:r>
              <a:rPr lang="ru-RU" dirty="0" err="1" smtClean="0"/>
              <a:t>СанПиНа</a:t>
            </a:r>
            <a:r>
              <a:rPr lang="ru-RU" dirty="0" smtClean="0"/>
              <a:t> 2.4.1. 3049-13 Постановление от 15 мая 2013 № 26.</a:t>
            </a:r>
          </a:p>
          <a:p>
            <a:r>
              <a:rPr lang="ru-RU" dirty="0" smtClean="0"/>
              <a:t> Типового положения № 2562 от 27.10.2011года </a:t>
            </a:r>
          </a:p>
          <a:p>
            <a:r>
              <a:rPr lang="ru-RU" dirty="0" smtClean="0"/>
              <a:t> Уставом МБДОУ ДС № 59</a:t>
            </a:r>
          </a:p>
          <a:p>
            <a:r>
              <a:rPr lang="ru-RU" dirty="0" smtClean="0"/>
              <a:t> Федеральный закон от 10 декабря 1995 г. № 196 –ФЗ «О безопасности </a:t>
            </a:r>
          </a:p>
          <a:p>
            <a:r>
              <a:rPr lang="ru-RU" dirty="0" smtClean="0"/>
              <a:t>дорожного движения» (п.1 ст.29).</a:t>
            </a:r>
          </a:p>
          <a:p>
            <a:r>
              <a:rPr lang="ru-RU" dirty="0" smtClean="0"/>
              <a:t> Министерство образования и науки Российской Федерации Федеральное </a:t>
            </a:r>
          </a:p>
          <a:p>
            <a:r>
              <a:rPr lang="ru-RU" dirty="0" smtClean="0"/>
              <a:t>агентство по образованию. Методические рекомендации: Формирование у </a:t>
            </a:r>
          </a:p>
          <a:p>
            <a:r>
              <a:rPr lang="ru-RU" dirty="0" smtClean="0"/>
              <a:t>дошкольников навыков безопасного поведения на улицах и дорогах для </a:t>
            </a:r>
          </a:p>
          <a:p>
            <a:r>
              <a:rPr lang="ru-RU" dirty="0" smtClean="0"/>
              <a:t>педагогов дошкольных образовательных учреждений. В рамках реализации </a:t>
            </a:r>
          </a:p>
          <a:p>
            <a:r>
              <a:rPr lang="ru-RU" dirty="0" smtClean="0"/>
              <a:t>Федеральной целевой программы «Повышение безопасности дорожного </a:t>
            </a:r>
          </a:p>
          <a:p>
            <a:r>
              <a:rPr lang="ru-RU" dirty="0" smtClean="0"/>
              <a:t>движения в 2006-2012 годах». Москва 2006.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8" y="214290"/>
            <a:ext cx="2143108" cy="20716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214546" y="114298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3600" b="1" dirty="0" smtClean="0"/>
              <a:t>Цель проекта  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40" y="264318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sz="3200" dirty="0" smtClean="0"/>
              <a:t>Профилактика дорожно-транспортного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травматизма</a:t>
            </a:r>
            <a:r>
              <a:rPr lang="ru-RU" sz="3200" dirty="0"/>
              <a:t>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3042" y="50004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Задачи проекта 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142976" y="1643050"/>
            <a:ext cx="6929486" cy="92869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Формировать и развивать навыки безопасности и культуры поведения на дороге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142976" y="3071810"/>
            <a:ext cx="7215238" cy="92869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Совершенствовать формы и методы работы по профилактике дорожно-транспортного травматизма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214414" y="4500570"/>
            <a:ext cx="7000924" cy="92869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Внедрять инновационные формы и методы работы с воспитанниками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родителями по данной проблеме.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12" name="Рисунок 11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2857520" cy="185738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               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Основные  направления</a:t>
                      </a:r>
                    </a:p>
                    <a:p>
                      <a:pPr algn="just">
                        <a:defRPr/>
                      </a:pP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en-US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      работы с детьми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857224" y="1500174"/>
            <a:ext cx="5143536" cy="642942"/>
          </a:xfrm>
          <a:prstGeom prst="homePlat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Научно- методическая работа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928662" y="4286256"/>
            <a:ext cx="5072098" cy="71438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Работа с воспитанниками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928662" y="3286124"/>
            <a:ext cx="4786346" cy="71438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Работа с родителями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00760" y="500042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Овал 10"/>
          <p:cNvSpPr/>
          <p:nvPr/>
        </p:nvSpPr>
        <p:spPr>
          <a:xfrm>
            <a:off x="7000892" y="2857496"/>
            <a:ext cx="1428760" cy="1428760"/>
          </a:xfrm>
          <a:prstGeom prst="ellips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Цель</a:t>
            </a:r>
            <a:endParaRPr lang="ru-RU" sz="2800" b="1" dirty="0"/>
          </a:p>
        </p:txBody>
      </p:sp>
      <p:cxnSp>
        <p:nvCxnSpPr>
          <p:cNvPr id="13" name="Прямая соединительная линия 12"/>
          <p:cNvCxnSpPr>
            <a:endCxn id="11" idx="0"/>
          </p:cNvCxnSpPr>
          <p:nvPr/>
        </p:nvCxnSpPr>
        <p:spPr>
          <a:xfrm>
            <a:off x="5786446" y="2071678"/>
            <a:ext cx="1928826" cy="78581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3"/>
            <a:endCxn id="11" idx="1"/>
          </p:cNvCxnSpPr>
          <p:nvPr/>
        </p:nvCxnSpPr>
        <p:spPr>
          <a:xfrm flipV="1">
            <a:off x="6000760" y="3066733"/>
            <a:ext cx="1209369" cy="157671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3"/>
            <a:endCxn id="11" idx="2"/>
          </p:cNvCxnSpPr>
          <p:nvPr/>
        </p:nvCxnSpPr>
        <p:spPr>
          <a:xfrm flipV="1">
            <a:off x="5715008" y="3571876"/>
            <a:ext cx="1285884" cy="7143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ятиугольник 36"/>
          <p:cNvSpPr/>
          <p:nvPr/>
        </p:nvSpPr>
        <p:spPr>
          <a:xfrm>
            <a:off x="857224" y="2357430"/>
            <a:ext cx="5072098" cy="770384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Материально- техническое обеспечение</a:t>
            </a:r>
            <a:endParaRPr lang="ru-RU" sz="2400" b="1" dirty="0"/>
          </a:p>
        </p:txBody>
      </p:sp>
      <p:sp>
        <p:nvSpPr>
          <p:cNvPr id="38" name="Пятиугольник 37"/>
          <p:cNvSpPr/>
          <p:nvPr/>
        </p:nvSpPr>
        <p:spPr>
          <a:xfrm>
            <a:off x="928662" y="5214950"/>
            <a:ext cx="4857784" cy="71438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Аналитическая  справка </a:t>
            </a:r>
            <a:endParaRPr lang="ru-RU" sz="2400" b="1" dirty="0"/>
          </a:p>
        </p:txBody>
      </p:sp>
      <p:cxnSp>
        <p:nvCxnSpPr>
          <p:cNvPr id="40" name="Прямая соединительная линия 39"/>
          <p:cNvCxnSpPr>
            <a:stCxn id="37" idx="3"/>
            <a:endCxn id="11" idx="3"/>
          </p:cNvCxnSpPr>
          <p:nvPr/>
        </p:nvCxnSpPr>
        <p:spPr>
          <a:xfrm>
            <a:off x="5929322" y="2742622"/>
            <a:ext cx="1280807" cy="1334397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8" idx="3"/>
            <a:endCxn id="11" idx="4"/>
          </p:cNvCxnSpPr>
          <p:nvPr/>
        </p:nvCxnSpPr>
        <p:spPr>
          <a:xfrm flipV="1">
            <a:off x="5786446" y="4286256"/>
            <a:ext cx="1928826" cy="128588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0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28604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Работа  комиссии </a:t>
            </a:r>
          </a:p>
          <a:p>
            <a:pPr algn="ctr"/>
            <a:r>
              <a:rPr lang="ru-RU" sz="2800" b="1" dirty="0" smtClean="0"/>
              <a:t>      « За безопасность движения»</a:t>
            </a:r>
            <a:endParaRPr lang="ru-RU" sz="2800" b="1" dirty="0"/>
          </a:p>
        </p:txBody>
      </p:sp>
      <p:pic>
        <p:nvPicPr>
          <p:cNvPr id="10" name="Рисунок 9" descr="SDC112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4071942"/>
            <a:ext cx="2928958" cy="22860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SDC112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571612"/>
            <a:ext cx="3000396" cy="22860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SDC1125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1538" y="1571612"/>
            <a:ext cx="3071834" cy="22860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688" y="428604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Уголки безопасности дорожного движения </a:t>
            </a:r>
            <a:endParaRPr lang="ru-RU" sz="2800" dirty="0"/>
          </a:p>
        </p:txBody>
      </p:sp>
      <p:pic>
        <p:nvPicPr>
          <p:cNvPr id="7" name="Рисунок 6" descr="SDC198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1214422"/>
            <a:ext cx="3214710" cy="2428892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SDC198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3929066"/>
            <a:ext cx="3071834" cy="228601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img08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214422"/>
            <a:ext cx="3214710" cy="23574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output016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14414" y="3929066"/>
            <a:ext cx="3143272" cy="24288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319081509_emblema_den_juravlya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0" y="3000372"/>
            <a:ext cx="2857520" cy="185738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024" y="354842"/>
          <a:ext cx="8297839" cy="6168788"/>
        </p:xfrm>
        <a:graphic>
          <a:graphicData uri="http://schemas.openxmlformats.org/drawingml/2006/table">
            <a:tbl>
              <a:tblPr/>
              <a:tblGrid>
                <a:gridCol w="8297839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3081" y="341194"/>
          <a:ext cx="8379725" cy="6168788"/>
        </p:xfrm>
        <a:graphic>
          <a:graphicData uri="http://schemas.openxmlformats.org/drawingml/2006/table">
            <a:tbl>
              <a:tblPr/>
              <a:tblGrid>
                <a:gridCol w="8379725"/>
              </a:tblGrid>
              <a:tr h="6168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672" y="354842"/>
          <a:ext cx="8270543" cy="6127845"/>
        </p:xfrm>
        <a:graphic>
          <a:graphicData uri="http://schemas.openxmlformats.org/drawingml/2006/table">
            <a:tbl>
              <a:tblPr/>
              <a:tblGrid>
                <a:gridCol w="8270543"/>
              </a:tblGrid>
              <a:tr h="6127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92D050"/>
                      </a:solidFill>
                      <a:prstDash val="solid"/>
                    </a:lnL>
                    <a:lnR w="76200" cmpd="sng">
                      <a:solidFill>
                        <a:srgbClr val="92D050"/>
                      </a:solidFill>
                      <a:prstDash val="solid"/>
                    </a:lnR>
                    <a:lnT w="76200" cmpd="sng">
                      <a:solidFill>
                        <a:srgbClr val="92D050"/>
                      </a:solidFill>
                      <a:prstDash val="solid"/>
                    </a:lnT>
                    <a:lnB w="76200" cmpd="sng">
                      <a:solidFill>
                        <a:srgbClr val="92D050"/>
                      </a:solidFill>
                      <a:prstDash val="solid"/>
                    </a:lnB>
                    <a:solidFill>
                      <a:srgbClr val="AAF8B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319081509_emblema_den_juravlya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-357214"/>
            <a:ext cx="2857520" cy="1857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SDC112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1285860"/>
            <a:ext cx="3071802" cy="24288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SDC198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571900" y="3500406"/>
            <a:ext cx="2357390" cy="335758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SDC198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1285860"/>
            <a:ext cx="3143272" cy="23574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50004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Наглядный материал по изучению ПДД   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504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2014-05-12T16:33:01Z</dcterms:created>
  <dcterms:modified xsi:type="dcterms:W3CDTF">2014-07-11T19:24:12Z</dcterms:modified>
</cp:coreProperties>
</file>