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8" r:id="rId13"/>
    <p:sldId id="265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27819-A441-4F22-BB08-A1B01DDF62D4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8A660-FAD7-44DF-A235-BCA720948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10" Type="http://schemas.openxmlformats.org/officeDocument/2006/relationships/slide" Target="slide15.xml"/><Relationship Id="rId4" Type="http://schemas.openxmlformats.org/officeDocument/2006/relationships/slide" Target="slide7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4853411"/>
            <a:ext cx="8839200" cy="20045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Выполнила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воспитатель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Мельникова Е.В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42852"/>
            <a:ext cx="8458200" cy="421484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Государственное бюджетное дошкольное образовательное учреждение детский сад № 5 </a:t>
            </a:r>
            <a:r>
              <a:rPr lang="ru-RU" sz="1800" dirty="0" err="1" smtClean="0"/>
              <a:t>общеразвивающего</a:t>
            </a:r>
            <a:r>
              <a:rPr lang="ru-RU" sz="1800" dirty="0" smtClean="0"/>
              <a:t> вида с приоритетным осуществлением деятельности по познавательно-речевому развитию детей Кировский района  Санкт-Петербурга.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Закаливание детей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детском саду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500034" y="6500834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Методика проведения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Начинают с самых слабых воздействий, которые вскоре заменяются общими процедурами. Наиболее мягкой водной процедурой является влажное обтирание, после которого кожу ребенка необходимо растереть мягким сухим полотенцем. Сначала обтирают руки и ноги, затем все тело. </a:t>
            </a:r>
          </a:p>
          <a:p>
            <a:r>
              <a:rPr lang="ru-RU" dirty="0" smtClean="0"/>
              <a:t>        </a:t>
            </a:r>
            <a:r>
              <a:rPr lang="ru-RU" i="1" u="sng" dirty="0" smtClean="0"/>
              <a:t>К местным процедурам</a:t>
            </a:r>
            <a:r>
              <a:rPr lang="ru-RU" u="sng" dirty="0" smtClean="0"/>
              <a:t> </a:t>
            </a:r>
            <a:r>
              <a:rPr lang="ru-RU" dirty="0" smtClean="0"/>
              <a:t>относится обливание ног водой. При этом смачивают нижнюю половину голени и стопы. Обливание ног проводят при </a:t>
            </a:r>
            <a:r>
              <a:rPr lang="ru-RU" dirty="0" err="1" smtClean="0"/>
              <a:t>t°</a:t>
            </a:r>
            <a:r>
              <a:rPr lang="ru-RU" dirty="0" smtClean="0"/>
              <a:t> воздуха в помещении не ниже 20°С. </a:t>
            </a:r>
          </a:p>
          <a:p>
            <a:r>
              <a:rPr lang="ru-RU" dirty="0" smtClean="0"/>
              <a:t>         </a:t>
            </a:r>
            <a:r>
              <a:rPr lang="ru-RU" i="1" u="sng" dirty="0" smtClean="0"/>
              <a:t>К местным водным процедурам</a:t>
            </a:r>
            <a:r>
              <a:rPr lang="ru-RU" u="sng" dirty="0" smtClean="0"/>
              <a:t> </a:t>
            </a:r>
            <a:r>
              <a:rPr lang="ru-RU" dirty="0" smtClean="0"/>
              <a:t>относятся местные ванны для рук и ног. Ручные ванны можно проводить во время игры с водой. Ножные ванны проводятся детям с 1,5 лет. Сначала ребенку моют ноги теплой водой, затем все более холодной (снижают </a:t>
            </a:r>
            <a:r>
              <a:rPr lang="ru-RU" dirty="0" err="1" smtClean="0"/>
              <a:t>t°</a:t>
            </a:r>
            <a:r>
              <a:rPr lang="ru-RU" dirty="0" smtClean="0"/>
              <a:t> через 4-5 дней на 1°С и доводят до 22°С, детям старшим 18°С). Продолжительность ножной ванны от 1 до 3 мин. Ноги должны быть при этом теплыми. В этом случае воздействие холодной воды вызывает соответствующую реакцию со стороны кровеносных сосудов. При обливании или мытье холодных ног такой реакции не наступает. Поэтому обливание ног нужно проводить после дневного сна.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00034" y="6429396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85720" y="6429396"/>
            <a:ext cx="214314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786" y="6429396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Воздух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0387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Это среда, постоянно окружающая человека. Он соприкасается с кожей - непосредственно или через ткань одежды и со слизистой оболочкой дыхательных путей. Из специальных мер закаливания воздухом в детских садах применяются: сон на воздухе, в холодное время и воздушные ванны. В детском саду мы используем воздушный режим.</a:t>
            </a:r>
          </a:p>
          <a:p>
            <a:r>
              <a:rPr lang="ru-RU" dirty="0" smtClean="0"/>
              <a:t>   Температуры воздуха в помещении (игровая комната и спальня) в пределах 18-22°С;</a:t>
            </a:r>
          </a:p>
          <a:p>
            <a:r>
              <a:rPr lang="ru-RU" dirty="0" smtClean="0"/>
              <a:t>  влажность воздуха 40-60%;</a:t>
            </a:r>
          </a:p>
          <a:p>
            <a:r>
              <a:rPr lang="ru-RU" dirty="0" smtClean="0"/>
              <a:t>  ежедневные прогулки при безветренной погоде до -15°С;</a:t>
            </a:r>
          </a:p>
          <a:p>
            <a:r>
              <a:rPr lang="ru-RU" dirty="0" smtClean="0"/>
              <a:t>  сквозное проветривание помещений группы в то время, когда дети находятся на прогулке;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11-10-17-126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5072074"/>
            <a:ext cx="2399093" cy="16302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642910" y="6215082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57158" y="6215082"/>
            <a:ext cx="285720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928662" y="6215082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Методика проведения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3578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      Начинается с проветривания помещения, в результате которого температура воздуха в комнате должна снизиться более чем на 1°С. Помещение проветривают несколько раз в день в холодное время года и постоянно в теплое. </a:t>
            </a:r>
          </a:p>
          <a:p>
            <a:r>
              <a:rPr lang="ru-RU" dirty="0" smtClean="0"/>
              <a:t>       Наиболее мягкой закаливающий процедурой являются воздушные ванны. Сначала проводятся местные воздушные ванны, когда у ребенка обнажены только руки и ноги (например, во время утренней гимнастики). Позднее применяют общие воздушные ванны при обнажении всего тела ребенка. Продолжительность воздушной ванны увеличивается постепенно, достигая 5-8 мин. </a:t>
            </a:r>
          </a:p>
          <a:p>
            <a:r>
              <a:rPr lang="ru-RU" dirty="0" smtClean="0"/>
              <a:t>          Температуру воздуха в помещении надо постепенно снижать на 1-2°С через 2-3 дня. Начинают закаливающие процедуры при обычной температуре воздуха 21-22°С. Конечная температура воздуха 16-18°С. При этом необходимо следить за признаками переохлаждения (появления «гусиной кожи»). У детей с аллергическими реакциями охлаждение организма наступает быстрее. 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642910" y="6429396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928662" y="6429396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428596" y="6429396"/>
            <a:ext cx="214314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785794"/>
            <a:ext cx="8715436" cy="586818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Одежда детей на прогулке в зимнее время года</a:t>
            </a:r>
            <a:b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 + 6 до - 3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4-хслойная одежда: белье, платье, трикотажная кофта, колготки, рейтузы, куртка или демисезонное пальто (без трикотажной кофты, если t</a:t>
            </a:r>
            <a:r>
              <a:rPr lang="ru-RU" sz="1800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выше 0 градусов). </a:t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 -3 до -8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4-хслойная одежда: белье, платье, кофта, колготки, рейтузы, зимнее пальто, утепленные сапоги. </a:t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 -9 до -14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5-тислойная одежда: белье, платье, кофта или свитер, колготки, рейтузы (2 пары), зимнее пальто, утепленные сапоги. </a:t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Сон в группе при t</a:t>
            </a:r>
            <a:r>
              <a:rPr lang="ru-RU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+16 +15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теплая рубашка с длинными рукавами или пижама, теплое одеяло.</a:t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Одежда детей при различной t</a:t>
            </a:r>
            <a:r>
              <a:rPr lang="ru-RU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воздуха помещения </a:t>
            </a:r>
            <a:b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+ 23 и выше: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1-2-х </a:t>
            </a:r>
            <a:r>
              <a:rPr lang="ru-RU" sz="1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слойная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одежда: тонкое х/б белье, легкое х/б платье, с короткими рукавами, носки, босоножки. </a:t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+21- 22: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2-х </a:t>
            </a:r>
            <a:r>
              <a:rPr lang="ru-RU" sz="1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слойная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одежда: белье, платье х/б или полушерстяное с длинным рукавом, колготки для детей 3-4х- лет, для детей 5-7-ми лет - гольфы, туфли. </a:t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+18 – 20: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2-х </a:t>
            </a:r>
            <a:r>
              <a:rPr lang="ru-RU" sz="1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слойная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одежда: белье, платье с длинным рукавом, колготки, туфли. </a:t>
            </a:r>
            <a:b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+16 – 17: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3-х </a:t>
            </a:r>
            <a:r>
              <a:rPr lang="ru-RU" sz="1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слойная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одежда: х/б белье, трикотажное или шерстяное платье с длинным рукавом, кофта, колготки, туфли или теплые тапочки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357158" y="6357958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42910" y="6357958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21428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Солнце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50070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Закаливающее значение действия солнца своеобразно. Солнце является сильно действующим средством закаливания. Солнечные лучи оказывают на организм общее укрепляющее действие, повышают обмен веществ в организме, лучше становится самочувствие, сон, кожа лучше регулирует теплообмен. Но солнце может оказывать и отрицательное действие. У младших детей особенно полезны солнечные ванны, но важен при этом индивидуальный подход. Проводить солнечные ванны надо в движении, но игры надо проводить спокойного характера. Солнечные ванны увеличиваются постепенно: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- в младших группах до 20-25 мин.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- в старших группах до 30-40 мин.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Солнечные ванны лучше принимать с 8 до 9 ч и с 15 ч до 16 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Надо опасаться перегревов. Нужны светлые панамки. Если ребенок перегрелся, надо накрыть лицо полотенцем, отвести в тень, умыть,  дать воды.</a:t>
            </a:r>
          </a:p>
          <a:p>
            <a:endParaRPr lang="ru-RU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857884" y="6500834"/>
            <a:ext cx="214314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5572132" y="6500834"/>
            <a:ext cx="28575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072198" y="6500834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Методика проведения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752988"/>
          </a:xfrm>
        </p:spPr>
        <p:txBody>
          <a:bodyPr/>
          <a:lstStyle/>
          <a:p>
            <a:r>
              <a:rPr lang="ru-RU" dirty="0" smtClean="0"/>
              <a:t>Происходит обычно во время прогулок. Продолжительность солнечных ванн от 2-3 до 10 мин. одномоментное. Очень важно следить за индивидуальной реакцией ребенка на облучение, не допуская перегревания. </a:t>
            </a:r>
            <a:endParaRPr lang="ru-RU" dirty="0"/>
          </a:p>
        </p:txBody>
      </p:sp>
      <p:pic>
        <p:nvPicPr>
          <p:cNvPr id="4" name="Рисунок 3" descr="детский-отды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786190"/>
            <a:ext cx="4876810" cy="29031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00034" y="6500834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14282" y="6500834"/>
            <a:ext cx="28575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786" y="6500834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Процесс закаливания детей в детском саду потребует от воспитателей и медсестры немалых усилий, но они будут 100%-но оправданы. Мало того, что существенно уменьшится заболеваемость среди посетителей сада, у детей будет хороший сон, отличный аппетит и радостное настроение. Всего этого не смогут не заметить и благодарные родители.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428596" y="6429396"/>
            <a:ext cx="214314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4282" y="6429396"/>
            <a:ext cx="214314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0108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4752988"/>
          </a:xfrm>
        </p:spPr>
        <p:txBody>
          <a:bodyPr/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Общие требования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Принципы</a:t>
            </a:r>
            <a:endParaRPr lang="ru-RU" sz="2800" dirty="0" smtClean="0"/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Средства закаливания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Вода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Методика проведения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7" action="ppaction://hlinksldjump"/>
              </a:rPr>
              <a:t>Воздух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8" action="ppaction://hlinksldjump"/>
              </a:rPr>
              <a:t>Методика проведения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9" action="ppaction://hlinksldjump"/>
              </a:rPr>
              <a:t>Солнце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  <a:hlinkClick r:id="rId10" action="ppaction://hlinksldjump"/>
              </a:rPr>
              <a:t>Методика проведения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142984"/>
            <a:ext cx="8686800" cy="357190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Если хочешь быть здоров — закаляйся</a:t>
            </a:r>
            <a:r>
              <a:rPr lang="ru-RU" sz="7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7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02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214818"/>
            <a:ext cx="3000396" cy="20621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71472" y="6500834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85720" y="6500834"/>
            <a:ext cx="28575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7224" y="6500834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253054"/>
          </a:xfrm>
        </p:spPr>
        <p:txBody>
          <a:bodyPr/>
          <a:lstStyle/>
          <a:p>
            <a:pPr algn="just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Всем известно, что закаливание полезно для детского организма. Эти процедуры способны повысить защитные силы организма, увеличить стойкость к инфекциям и перепадам температур. А поскольку большую часть времени ребенок проводит в детском саду, то закаливание является обязательной мерой.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57158" y="6500834"/>
            <a:ext cx="28575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42910" y="6500834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28662" y="6500834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Общие требования: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96730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экологически благоприятных условий в помещениях для игр и занятий детей: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	-соблюдение санитарных и гигиенических требований;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	- сквозное проветривание (3-5 раз в день в отсутствие детей);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	- специальный подбор комнатных растений, поглощающих вредные химические вещества, выделяющих фитонциды и увлажняющие воздух;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	- поддерживание температуры воздуха в пределах 20-22 С.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Высокая культура гигиенического обслуживания детей (туалет, кормление, сон, одевание на прогулку).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психологического комфорта на протяжении всего времени пребывания в детском саду.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Индивидуализация и дифференциация режимных процессов и их воспитательная направленность с учетом здоровья и развития детей.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Оптимальный двигательный режим.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500034" y="6429396"/>
            <a:ext cx="357190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42844" y="6429396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928662" y="642939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Принципы: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Постепенность</a:t>
            </a:r>
            <a:r>
              <a:rPr lang="ru-RU" dirty="0" smtClean="0"/>
              <a:t>: нельзя на ребёнка сразу и неожиданно выливать ушат холодной воды, только медленное привыкание обеспечит успех занятий по закаливанию в садике;</a:t>
            </a:r>
          </a:p>
          <a:p>
            <a:r>
              <a:rPr lang="ru-RU" b="1" dirty="0" smtClean="0"/>
              <a:t>Систематичность</a:t>
            </a:r>
            <a:r>
              <a:rPr lang="ru-RU" dirty="0" smtClean="0"/>
              <a:t>: только регулярные занятия будут способствовать укреплению организма: каждый перерыв будет подрывать всю ту работу, которая велась по закаливанию раньше;</a:t>
            </a:r>
          </a:p>
          <a:p>
            <a:r>
              <a:rPr lang="ru-RU" b="1" dirty="0" smtClean="0"/>
              <a:t>Учет индивидуальных особенностей</a:t>
            </a:r>
            <a:r>
              <a:rPr lang="ru-RU" dirty="0" smtClean="0"/>
              <a:t>, в том числе и заболеваний ребенка: перед началом проведения курса закаливания нужен тщательный анализ всех заболеваний, перенесённых ребёнком, и его наследственности, чтобы знать, как маленький организм отреагирует на такие новшества.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428596" y="6500834"/>
            <a:ext cx="357190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42844" y="6500834"/>
            <a:ext cx="285720" cy="2142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5786" y="6500834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Средства закаливания: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64347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Вода</a:t>
            </a:r>
          </a:p>
          <a:p>
            <a:pPr marL="514350" indent="-514350">
              <a:buAutoNum type="arabicPeriod"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Воздух</a:t>
            </a:r>
          </a:p>
          <a:p>
            <a:pPr marL="514350" indent="-514350">
              <a:buAutoNum type="arabicPeriod"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Солнце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ne-ostanavlivajs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143380"/>
            <a:ext cx="3579816" cy="2553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428596" y="6429396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42844" y="6429396"/>
            <a:ext cx="285720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14348" y="6429396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Отличное средство для закаливания маленького организма в детском саду, так как водные процедуры легко контролировать и дозировать. Здесь работает принцип постепенности: берётся вода той температуры, которая подходит именно этому ребёнку, а потом уже температура постепенно снижается. Из водных процедур в детских садах используются:</a:t>
            </a:r>
          </a:p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обтирания;</a:t>
            </a:r>
          </a:p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обливания;</a:t>
            </a:r>
          </a:p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купания.</a:t>
            </a:r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572008"/>
            <a:ext cx="2548896" cy="2160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00034" y="6429396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85720" y="6429396"/>
            <a:ext cx="214314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786" y="6429396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428604"/>
            <a:ext cx="8858312" cy="6286544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Обтирание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Обтирание производится смоченной в воде материей, ткань которой должна удовлетворять следующим условиям: хорошо впитывать воду, не быть слишком мягкой. Желательно, чтобы рукавички были хорошо смочены, но вода не должна с них капать. </a:t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 обтирания тело растирают сухим полотенцем. Обтирание сопровождается легким массирующим действием, а массаж всегда делают от периферии к центру, поэтому конечности надо обтирать снизу вверх (руки от кисти, ноги от стопы). Снижение температуры на один градус через 2-3 дня. </a:t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2.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Обливание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бывает местное и общее. Местное обливание: обливание ног, чаще всего используется в яслях и младших группах. Начальная температура воды +30, затем доводят до +18, а в старших группах до +16. Время обливания ног 20-30 секунд. </a:t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Общее обливание надо начинать с более высокой температуры преимущественно летом, а в осенне-зимний период надо организовать так, чтобы вода охватывала возможно большую поверхность тела, спину, затем грудь и живот, затем правый и левый бок. После окончания - растереть полотенцем. Время под струей 20-40 секунд. </a:t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3.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Купание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проводится в естественных условиях, то есть в водоемах (реке, озере, море) в летнее время - является одним из лучших способов закаливания. Начиная с температуры +24 - 26 воздуха и не ниже +22 воды, более закаленных детей можно купать при температуре +19 - 20 воды. Длительность пребывания в воде увеличивается от 1-2 минут до 5-8 мин. после купания всегда должны быть движения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Купание противопоказано детям с заболеванием сердца, болезнями почек, почечных лоханок, детям, недавно перенесшим плеврит, воспаление легких.</a:t>
            </a:r>
            <a:b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каждом отдельном случае вопрос о применении купания решается врачами.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571472" y="6286520"/>
            <a:ext cx="285752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85720" y="6286520"/>
            <a:ext cx="28575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7224" y="6286520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633</Words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Выполнила воспитатель  Мельникова Е.В  Санкт-Петербург 2014</vt:lpstr>
      <vt:lpstr>Содержание</vt:lpstr>
      <vt:lpstr>Если хочешь быть здоров — закаляйся.</vt:lpstr>
      <vt:lpstr>    </vt:lpstr>
      <vt:lpstr>Общие требования:</vt:lpstr>
      <vt:lpstr>Принципы: </vt:lpstr>
      <vt:lpstr>Средства закаливания:</vt:lpstr>
      <vt:lpstr>Вода</vt:lpstr>
      <vt:lpstr>1. Обтирание - Обтирание производится смоченной в воде материей, ткань которой должна удовлетворять следующим условиям: хорошо впитывать воду, не быть слишком мягкой. Желательно, чтобы рукавички были хорошо смочены, но вода не должна с них капать.  После обтирания тело растирают сухим полотенцем. Обтирание сопровождается легким массирующим действием, а массаж всегда делают от периферии к центру, поэтому конечности надо обтирать снизу вверх (руки от кисти, ноги от стопы). Снижение температуры на один градус через 2-3 дня.    2. Обливание - бывает местное и общее. Местное обливание: обливание ног, чаще всего используется в яслях и младших группах. Начальная температура воды +30, затем доводят до +18, а в старших группах до +16. Время обливания ног 20-30 секунд.  Общее обливание надо начинать с более высокой температуры преимущественно летом, а в осенне-зимний период надо организовать так, чтобы вода охватывала возможно большую поверхность тела, спину, затем грудь и живот, затем правый и левый бок. После окончания - растереть полотенцем. Время под струей 20-40 секунд.    3. Купание проводится в естественных условиях, то есть в водоемах (реке, озере, море) в летнее время - является одним из лучших способов закаливания. Начиная с температуры +24 - 26 воздуха и не ниже +22 воды, более закаленных детей можно купать при температуре +19 - 20 воды. Длительность пребывания в воде увеличивается от 1-2 минут до 5-8 мин. после купания всегда должны быть движения.  Купание противопоказано детям с заболеванием сердца, болезнями почек, почечных лоханок, детям, недавно перенесшим плеврит, воспаление легких. В каждом отдельном случае вопрос о применении купания решается врачами. </vt:lpstr>
      <vt:lpstr>Методика проведения</vt:lpstr>
      <vt:lpstr>Воздух</vt:lpstr>
      <vt:lpstr>Методика проведения</vt:lpstr>
      <vt:lpstr>                                      Одежда детей на прогулке в зимнее время года  от + 6 до - 3: 4-хслойная одежда: белье, платье, трикотажная кофта, колготки, рейтузы, куртка или демисезонное пальто (без трикотажной кофты, если t0 выше 0 градусов).  от -3 до -8: 4-хслойная одежда: белье, платье, кофта, колготки, рейтузы, зимнее пальто, утепленные сапоги.  от -9 до -14: 5-тислойная одежда: белье, платье, кофта или свитер, колготки, рейтузы (2 пары), зимнее пальто, утепленные сапоги.   Сон в группе при t0 +16 +15 - теплая рубашка с длинными рукавами или пижама, теплое одеяло.                                      Одежда детей при различной t0 воздуха помещения   + 23 и выше: 1-2-х слойная одежда: тонкое х/б белье, легкое х/б платье, с короткими рукавами, носки, босоножки.  +21- 22: 2-х слойная одежда: белье, платье х/б или полушерстяное с длинным рукавом, колготки для детей 3-4х- лет, для детей 5-7-ми лет - гольфы, туфли.  +18 – 20: 2-х слойная одежда: белье, платье с длинным рукавом, колготки, туфли.  +16 – 17: 3-х слойная одежда: х/б белье, трикотажное или шерстяное платье с длинным рукавом, кофта, колготки, туфли или теплые тапочки.   </vt:lpstr>
      <vt:lpstr>Солнце</vt:lpstr>
      <vt:lpstr>Методика проведения</vt:lpstr>
      <vt:lpstr>Процесс закаливания детей в детском саду потребует от воспитателей и медсестры немалых усилий, но они будут 100%-но оправданы. Мало того, что существенно уменьшится заболеваемость среди посетителей сада, у детей будет хороший сон, отличный аппетит и радостное настроение. Всего этого не смогут не заметить и благодарные родители.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воспитатель гбдоу Д.С №5 мельникова Е.В</dc:title>
  <cp:lastModifiedBy>Klient</cp:lastModifiedBy>
  <cp:revision>17</cp:revision>
  <dcterms:modified xsi:type="dcterms:W3CDTF">2014-10-14T04:19:28Z</dcterms:modified>
</cp:coreProperties>
</file>