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9" autoAdjust="0"/>
    <p:restoredTop sz="94640" autoAdjust="0"/>
  </p:normalViewPr>
  <p:slideViewPr>
    <p:cSldViewPr>
      <p:cViewPr>
        <p:scale>
          <a:sx n="33" d="100"/>
          <a:sy n="33" d="100"/>
        </p:scale>
        <p:origin x="-1554" y="-5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548680"/>
            <a:ext cx="8063904" cy="410445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Олимпиада 2014 в г.Сочи в стихах и картинках для </a:t>
            </a:r>
            <a:r>
              <a:rPr lang="ru-RU" sz="4000" b="1" dirty="0" smtClean="0">
                <a:solidFill>
                  <a:srgbClr val="FFFF00"/>
                </a:solidFill>
              </a:rPr>
              <a:t>детей</a:t>
            </a:r>
          </a:p>
          <a:p>
            <a:r>
              <a:rPr lang="ru-RU" sz="4000" b="1" dirty="0" smtClean="0">
                <a:solidFill>
                  <a:srgbClr val="FFFF00"/>
                </a:solidFill>
              </a:rPr>
              <a:t>	</a:t>
            </a:r>
            <a:r>
              <a:rPr lang="ru-RU" sz="4000" b="1" dirty="0" smtClean="0">
                <a:solidFill>
                  <a:schemeClr val="tx1"/>
                </a:solidFill>
              </a:rPr>
              <a:t>Автор: воспитатель 	ГБДОУ 26</a:t>
            </a:r>
          </a:p>
          <a:p>
            <a:r>
              <a:rPr lang="ru-RU" sz="4000" b="1" dirty="0" smtClean="0">
                <a:solidFill>
                  <a:schemeClr val="tx1"/>
                </a:solidFill>
              </a:rPr>
              <a:t> Калининского </a:t>
            </a:r>
            <a:r>
              <a:rPr lang="ru-RU" sz="4000" b="1" dirty="0" err="1" smtClean="0">
                <a:solidFill>
                  <a:schemeClr val="tx1"/>
                </a:solidFill>
              </a:rPr>
              <a:t>р-она</a:t>
            </a:r>
            <a:r>
              <a:rPr lang="ru-RU" sz="4000" b="1" dirty="0" smtClean="0">
                <a:solidFill>
                  <a:schemeClr val="tx1"/>
                </a:solidFill>
              </a:rPr>
              <a:t> </a:t>
            </a:r>
            <a:r>
              <a:rPr lang="ru-RU" sz="4000" b="1" dirty="0" err="1" smtClean="0">
                <a:solidFill>
                  <a:schemeClr val="tx1"/>
                </a:solidFill>
              </a:rPr>
              <a:t>г.Спб</a:t>
            </a:r>
            <a:endParaRPr lang="ru-RU" sz="4000" b="1" dirty="0" smtClean="0">
              <a:solidFill>
                <a:schemeClr val="tx1"/>
              </a:solidFill>
            </a:endParaRPr>
          </a:p>
          <a:p>
            <a:r>
              <a:rPr lang="ru-RU" sz="4000" b="1" dirty="0" err="1" smtClean="0">
                <a:solidFill>
                  <a:schemeClr val="tx1"/>
                </a:solidFill>
              </a:rPr>
              <a:t>Платунова</a:t>
            </a:r>
            <a:r>
              <a:rPr lang="ru-RU" sz="4000" b="1" dirty="0" smtClean="0">
                <a:solidFill>
                  <a:schemeClr val="tx1"/>
                </a:solidFill>
              </a:rPr>
              <a:t> Т.А.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Стихи и песни о Сочи - олимпийской столице 201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789040"/>
            <a:ext cx="352839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Лыжный слалом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2936"/>
            <a:ext cx="4906888" cy="208823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000" b="1" dirty="0" smtClean="0"/>
              <a:t>Спорт известен с давних пор.</a:t>
            </a:r>
            <a:br>
              <a:rPr lang="ru-RU" sz="2000" b="1" dirty="0" smtClean="0"/>
            </a:br>
            <a:r>
              <a:rPr lang="ru-RU" sz="2000" b="1" dirty="0" smtClean="0"/>
              <a:t>Слалом – спуск на лыжах с гор.</a:t>
            </a:r>
            <a:br>
              <a:rPr lang="ru-RU" sz="2000" b="1" dirty="0" smtClean="0"/>
            </a:br>
            <a:r>
              <a:rPr lang="ru-RU" sz="2000" b="1" dirty="0" smtClean="0"/>
              <a:t>Важный атрибут – флажки,</a:t>
            </a:r>
            <a:br>
              <a:rPr lang="ru-RU" sz="2000" b="1" dirty="0" smtClean="0"/>
            </a:br>
            <a:r>
              <a:rPr lang="ru-RU" sz="2000" b="1" dirty="0" smtClean="0"/>
              <a:t>Что горят, как огоньки.</a:t>
            </a:r>
            <a:endParaRPr lang="ru-RU" sz="2000" b="1" dirty="0"/>
          </a:p>
        </p:txBody>
      </p:sp>
      <p:pic>
        <p:nvPicPr>
          <p:cNvPr id="22530" name="Picture 2" descr="C:\Users\ируська\Desktop\зимние виды спорта\загруженно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7336" y="1844824"/>
            <a:ext cx="2995251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Хоккей</a:t>
            </a:r>
            <a:r>
              <a:rPr lang="ru-RU" dirty="0" smtClean="0">
                <a:solidFill>
                  <a:srgbClr val="FFFF00"/>
                </a:solidFill>
              </a:rPr>
              <a:t> 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24544" y="1844824"/>
            <a:ext cx="5832648" cy="442651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    Словно рыцари в доспехах</a:t>
            </a:r>
            <a:br>
              <a:rPr lang="ru-RU" b="1" dirty="0" smtClean="0"/>
            </a:br>
            <a:r>
              <a:rPr lang="ru-RU" b="1" dirty="0" smtClean="0"/>
              <a:t>На коньках. Не на конях! </a:t>
            </a:r>
            <a:br>
              <a:rPr lang="ru-RU" b="1" dirty="0" smtClean="0"/>
            </a:br>
            <a:r>
              <a:rPr lang="ru-RU" b="1" dirty="0" smtClean="0"/>
              <a:t>Их оружие не копья –</a:t>
            </a:r>
            <a:br>
              <a:rPr lang="ru-RU" b="1" dirty="0" smtClean="0"/>
            </a:br>
            <a:r>
              <a:rPr lang="ru-RU" b="1" dirty="0" smtClean="0"/>
              <a:t>Клюшки в </a:t>
            </a:r>
            <a:r>
              <a:rPr lang="ru-RU" sz="2900" b="1" dirty="0" smtClean="0"/>
              <a:t>мастерских</a:t>
            </a:r>
            <a:r>
              <a:rPr lang="ru-RU" b="1" dirty="0" smtClean="0"/>
              <a:t> руках.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Пулей шайба пролетает</a:t>
            </a:r>
            <a:br>
              <a:rPr lang="ru-RU" b="1" dirty="0" smtClean="0"/>
            </a:br>
            <a:r>
              <a:rPr lang="ru-RU" b="1" dirty="0" smtClean="0"/>
              <a:t>Через поле до ворот.</a:t>
            </a:r>
            <a:br>
              <a:rPr lang="ru-RU" b="1" dirty="0" smtClean="0"/>
            </a:br>
            <a:r>
              <a:rPr lang="ru-RU" b="1" dirty="0" smtClean="0"/>
              <a:t>Взгляд за ней не успевает,</a:t>
            </a:r>
            <a:br>
              <a:rPr lang="ru-RU" b="1" dirty="0" smtClean="0"/>
            </a:br>
            <a:r>
              <a:rPr lang="ru-RU" b="1" dirty="0" smtClean="0"/>
              <a:t>А голкипер – отобьет.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3554" name="Picture 2" descr="C:\Users\ируська\Desktop\зимние виды спорта\0_1baa5_53687c51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7529" y="1916832"/>
            <a:ext cx="3637110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Что же приготовим для зимней олимпиады в г. Сочи?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24578" name="Picture 2" descr="C:\Users\ируська\Desktop\зимние виды спорта\зимние-виды-спорт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00808"/>
            <a:ext cx="6768752" cy="47139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041826"/>
          </a:xfrm>
        </p:spPr>
        <p:txBody>
          <a:bodyPr>
            <a:normAutofit/>
          </a:bodyPr>
          <a:lstStyle/>
          <a:p>
            <a:pPr algn="ctr"/>
            <a:r>
              <a:rPr lang="ru-RU" sz="6600" b="1" i="1" dirty="0" smtClean="0">
                <a:solidFill>
                  <a:srgbClr val="FFFF00"/>
                </a:solidFill>
              </a:rPr>
              <a:t>Спасибо</a:t>
            </a:r>
            <a:br>
              <a:rPr lang="ru-RU" sz="6600" b="1" i="1" dirty="0" smtClean="0">
                <a:solidFill>
                  <a:srgbClr val="FFFF00"/>
                </a:solidFill>
              </a:rPr>
            </a:br>
            <a:r>
              <a:rPr lang="ru-RU" sz="6600" b="1" i="1" dirty="0" smtClean="0">
                <a:solidFill>
                  <a:srgbClr val="FFFF00"/>
                </a:solidFill>
              </a:rPr>
              <a:t> за </a:t>
            </a:r>
            <a:br>
              <a:rPr lang="ru-RU" sz="6600" b="1" i="1" dirty="0" smtClean="0">
                <a:solidFill>
                  <a:srgbClr val="FFFF00"/>
                </a:solidFill>
              </a:rPr>
            </a:br>
            <a:r>
              <a:rPr lang="ru-RU" sz="6600" b="1" i="1" dirty="0" smtClean="0">
                <a:solidFill>
                  <a:srgbClr val="FFFF00"/>
                </a:solidFill>
              </a:rPr>
              <a:t>внимание!!!</a:t>
            </a:r>
            <a:endParaRPr lang="ru-RU" sz="66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Источники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23042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1.Инкона Елена .- Олимпиада 2014 для детей в стихах.:2013г.</a:t>
            </a:r>
          </a:p>
          <a:p>
            <a:pPr>
              <a:buNone/>
            </a:pPr>
            <a:r>
              <a:rPr lang="ru-RU" b="1" dirty="0" smtClean="0"/>
              <a:t>2. Иллюстрации взяты из необъятных просторов интернета!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Олимпиада снова в России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1642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Вся Россия рада!</a:t>
            </a:r>
            <a:br>
              <a:rPr lang="ru-RU" b="1" dirty="0" smtClean="0"/>
            </a:br>
            <a:r>
              <a:rPr lang="ru-RU" b="1" dirty="0" smtClean="0"/>
              <a:t>У нас ОЛИМПИАДА!</a:t>
            </a:r>
            <a:br>
              <a:rPr lang="ru-RU" b="1" dirty="0" smtClean="0"/>
            </a:br>
            <a:r>
              <a:rPr lang="ru-RU" b="1" dirty="0" smtClean="0"/>
              <a:t>Праздник спорта мировой</a:t>
            </a:r>
            <a:br>
              <a:rPr lang="ru-RU" b="1" dirty="0" smtClean="0"/>
            </a:br>
            <a:r>
              <a:rPr lang="ru-RU" b="1" dirty="0" smtClean="0"/>
              <a:t>Ожидает нас зимой…</a:t>
            </a:r>
            <a:br>
              <a:rPr lang="ru-RU" b="1" dirty="0" smtClean="0"/>
            </a:br>
            <a:r>
              <a:rPr lang="ru-RU" b="1" dirty="0" smtClean="0"/>
              <a:t>Ждёт вас множество призов.</a:t>
            </a:r>
            <a:br>
              <a:rPr lang="ru-RU" b="1" dirty="0" smtClean="0"/>
            </a:br>
            <a:r>
              <a:rPr lang="ru-RU" b="1" dirty="0" smtClean="0"/>
              <a:t>Будь готов и будь здоров!</a:t>
            </a:r>
            <a:br>
              <a:rPr lang="ru-RU" b="1" dirty="0" smtClean="0"/>
            </a:b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Эстафета олимпийского огня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2049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95536" y="2400866"/>
            <a:ext cx="396044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…Все увидят регионы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Факел дружбы и побед,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Все получат чемпионы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chemeClr val="tx1">
                    <a:lumMod val="9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души заветный свет…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chemeClr val="tx1">
                  <a:lumMod val="9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Мы – мальчишки и девчата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Будем крепнуть, подрастать 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Наш черёд придет, когда то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Эстафету перенять.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1" y="2014537"/>
            <a:ext cx="4608512" cy="4366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4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Фигурное катание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708920"/>
            <a:ext cx="5256584" cy="20162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Слов, пожалуй, не найдётся -</a:t>
            </a:r>
          </a:p>
          <a:p>
            <a:pPr>
              <a:buNone/>
            </a:pPr>
            <a:r>
              <a:rPr lang="ru-RU" sz="2000" b="1" dirty="0" smtClean="0"/>
              <a:t>Надо видеть наяву,</a:t>
            </a:r>
          </a:p>
          <a:p>
            <a:pPr>
              <a:buNone/>
            </a:pPr>
            <a:r>
              <a:rPr lang="ru-RU" sz="2000" b="1" dirty="0" smtClean="0"/>
              <a:t>Как искусство создаётся</a:t>
            </a:r>
          </a:p>
          <a:p>
            <a:pPr>
              <a:buNone/>
            </a:pPr>
            <a:r>
              <a:rPr lang="ru-RU" sz="2000" b="1" dirty="0" smtClean="0"/>
              <a:t>На хрустальном звёздном  льду…</a:t>
            </a:r>
          </a:p>
          <a:p>
            <a:pPr algn="ctr">
              <a:buNone/>
            </a:pPr>
            <a:endParaRPr lang="ru-RU" sz="2000" dirty="0" smtClean="0"/>
          </a:p>
        </p:txBody>
      </p:sp>
      <p:pic>
        <p:nvPicPr>
          <p:cNvPr id="16386" name="Picture 2" descr="C:\Users\ируська\Desktop\зимние виды спорта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412776"/>
            <a:ext cx="3141949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Сноуборд 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564904"/>
            <a:ext cx="5940152" cy="34563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200" b="1" dirty="0" smtClean="0"/>
              <a:t>И вот так, чуть-чуть бочком,</a:t>
            </a:r>
          </a:p>
          <a:p>
            <a:pPr>
              <a:buNone/>
            </a:pPr>
            <a:r>
              <a:rPr lang="ru-RU" sz="2200" b="1" dirty="0" smtClean="0"/>
              <a:t>     Виртуозно с ветерком</a:t>
            </a:r>
            <a:br>
              <a:rPr lang="ru-RU" sz="2200" b="1" dirty="0" smtClean="0"/>
            </a:br>
            <a:r>
              <a:rPr lang="ru-RU" sz="2200" b="1" dirty="0" smtClean="0"/>
              <a:t>Все спортсмены, как играя,</a:t>
            </a:r>
            <a:br>
              <a:rPr lang="ru-RU" sz="2200" b="1" dirty="0" smtClean="0"/>
            </a:br>
            <a:r>
              <a:rPr lang="ru-RU" sz="2200" b="1" dirty="0" smtClean="0"/>
              <a:t>Пилотажем восхищая,</a:t>
            </a:r>
            <a:br>
              <a:rPr lang="ru-RU" sz="2200" b="1" dirty="0" smtClean="0"/>
            </a:br>
            <a:r>
              <a:rPr lang="ru-RU" sz="2200" b="1" dirty="0" smtClean="0"/>
              <a:t>На снаряде «сноуборд»</a:t>
            </a:r>
            <a:br>
              <a:rPr lang="ru-RU" sz="2200" b="1" dirty="0" smtClean="0"/>
            </a:br>
            <a:r>
              <a:rPr lang="ru-RU" sz="2200" b="1" dirty="0" smtClean="0"/>
              <a:t>Представляют классный спорт.</a:t>
            </a:r>
            <a:endParaRPr lang="ru-RU" sz="2200" b="1" dirty="0"/>
          </a:p>
        </p:txBody>
      </p:sp>
      <p:pic>
        <p:nvPicPr>
          <p:cNvPr id="17410" name="Picture 2" descr="C:\Users\ируська\Desktop\зимние виды спорта\imgh2343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628800"/>
            <a:ext cx="2952328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Биатлон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80928"/>
            <a:ext cx="5050904" cy="20162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/>
              <a:t>А ещё есть биатлон.</a:t>
            </a:r>
          </a:p>
          <a:p>
            <a:pPr>
              <a:buNone/>
            </a:pPr>
            <a:r>
              <a:rPr lang="ru-RU" sz="2400" b="1" dirty="0" smtClean="0"/>
              <a:t>Это длинный марафон .</a:t>
            </a:r>
          </a:p>
          <a:p>
            <a:pPr>
              <a:buNone/>
            </a:pPr>
            <a:r>
              <a:rPr lang="ru-RU" sz="2400" b="1" dirty="0" smtClean="0"/>
              <a:t>Бег на лыжах со стрельбой.</a:t>
            </a:r>
          </a:p>
          <a:p>
            <a:pPr>
              <a:buNone/>
            </a:pPr>
            <a:r>
              <a:rPr lang="ru-RU" sz="2400" b="1" dirty="0" smtClean="0"/>
              <a:t>Среди бега – прямо в бой!</a:t>
            </a:r>
            <a:endParaRPr lang="ru-RU" sz="2400" b="1" dirty="0"/>
          </a:p>
        </p:txBody>
      </p:sp>
      <p:pic>
        <p:nvPicPr>
          <p:cNvPr id="18434" name="Picture 2" descr="C:\Users\ируська\Desktop\зимние виды спорта\biatlon-542x4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204864"/>
            <a:ext cx="3221996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Скелетон 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2808"/>
            <a:ext cx="5508104" cy="38504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sz="2200" b="1" dirty="0" smtClean="0"/>
              <a:t>Санный спорт – как авторалли.</a:t>
            </a:r>
            <a:br>
              <a:rPr lang="ru-RU" sz="2200" b="1" dirty="0" smtClean="0"/>
            </a:br>
            <a:r>
              <a:rPr lang="ru-RU" sz="2200" b="1" dirty="0" smtClean="0"/>
              <a:t>Остановишь старт едва ли…</a:t>
            </a:r>
            <a:br>
              <a:rPr lang="ru-RU" sz="2200" b="1" dirty="0" smtClean="0"/>
            </a:br>
            <a:r>
              <a:rPr lang="ru-RU" sz="2200" b="1" dirty="0" smtClean="0"/>
              <a:t>Там душа уходит в пятки,</a:t>
            </a:r>
            <a:br>
              <a:rPr lang="ru-RU" sz="2200" b="1" dirty="0" smtClean="0"/>
            </a:br>
            <a:r>
              <a:rPr lang="ru-RU" sz="2200" b="1" dirty="0" smtClean="0"/>
              <a:t>И с судьбой играет в прятки!</a:t>
            </a:r>
            <a:br>
              <a:rPr lang="ru-RU" sz="2200" b="1" dirty="0" smtClean="0"/>
            </a:br>
            <a:r>
              <a:rPr lang="ru-RU" sz="2200" b="1" dirty="0" smtClean="0"/>
              <a:t>Чтобы душу вновь найти,</a:t>
            </a:r>
            <a:br>
              <a:rPr lang="ru-RU" sz="2200" b="1" dirty="0" smtClean="0"/>
            </a:br>
            <a:r>
              <a:rPr lang="ru-RU" sz="2200" b="1" dirty="0" smtClean="0"/>
              <a:t>Надо к финишу прийти…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9458" name="Picture 2" descr="C:\Users\ируська\Desktop\зимние виды спорта\948742-15620800-640-3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7996" y="1844824"/>
            <a:ext cx="3158420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Прыжки с трамплина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492896"/>
            <a:ext cx="5580112" cy="2592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b="1" dirty="0" smtClean="0"/>
              <a:t>    …Совершив прыжок такой,</a:t>
            </a:r>
            <a:br>
              <a:rPr lang="ru-RU" sz="2200" b="1" dirty="0" smtClean="0"/>
            </a:br>
            <a:r>
              <a:rPr lang="ru-RU" sz="2200" b="1" dirty="0" smtClean="0"/>
              <a:t>В воздухе спортсмен парит.</a:t>
            </a:r>
            <a:br>
              <a:rPr lang="ru-RU" sz="2200" b="1" dirty="0" smtClean="0"/>
            </a:br>
            <a:r>
              <a:rPr lang="ru-RU" sz="2200" b="1" dirty="0" smtClean="0"/>
              <a:t>Сотню метров он летит,</a:t>
            </a:r>
            <a:br>
              <a:rPr lang="ru-RU" sz="2200" b="1" dirty="0" smtClean="0"/>
            </a:br>
            <a:r>
              <a:rPr lang="ru-RU" sz="2200" b="1" dirty="0" smtClean="0"/>
              <a:t>Прежде чем земли коснётся.</a:t>
            </a:r>
            <a:br>
              <a:rPr lang="ru-RU" sz="2200" b="1" dirty="0" smtClean="0"/>
            </a:br>
            <a:r>
              <a:rPr lang="ru-RU" sz="2200" b="1" dirty="0" smtClean="0"/>
              <a:t>Как такое удаётся?…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988840"/>
            <a:ext cx="349490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Кёрлинг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0888"/>
            <a:ext cx="5482952" cy="33123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      Две четвёрки там играют.</a:t>
            </a:r>
            <a:br>
              <a:rPr lang="ru-RU" sz="2000" b="1" dirty="0" smtClean="0"/>
            </a:br>
            <a:r>
              <a:rPr lang="ru-RU" sz="2000" b="1" dirty="0" smtClean="0"/>
              <a:t>Камни так по льду катают,</a:t>
            </a:r>
            <a:br>
              <a:rPr lang="ru-RU" sz="2000" b="1" dirty="0" smtClean="0"/>
            </a:br>
            <a:r>
              <a:rPr lang="ru-RU" sz="2000" b="1" dirty="0" smtClean="0"/>
              <a:t>Чтобы все попали в «дом».</a:t>
            </a:r>
            <a:br>
              <a:rPr lang="ru-RU" sz="2000" b="1" dirty="0" smtClean="0"/>
            </a:br>
            <a:r>
              <a:rPr lang="ru-RU" sz="2000" b="1" dirty="0" smtClean="0"/>
              <a:t>В центр желательно притом. </a:t>
            </a:r>
            <a:endParaRPr lang="ru-RU" sz="2000" b="1" dirty="0"/>
          </a:p>
        </p:txBody>
      </p:sp>
      <p:pic>
        <p:nvPicPr>
          <p:cNvPr id="21506" name="Picture 2" descr="C:\Users\ируська\Desktop\зимние виды спорта\_DEP7860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916832"/>
            <a:ext cx="2895322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77</TotalTime>
  <Words>155</Words>
  <Application>Microsoft Office PowerPoint</Application>
  <PresentationFormat>Экран (4:3)</PresentationFormat>
  <Paragraphs>39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Яркая</vt:lpstr>
      <vt:lpstr>Слайд 1</vt:lpstr>
      <vt:lpstr>Олимпиада снова в России</vt:lpstr>
      <vt:lpstr>Эстафета олимпийского огня</vt:lpstr>
      <vt:lpstr>Фигурное катание</vt:lpstr>
      <vt:lpstr>Сноуборд </vt:lpstr>
      <vt:lpstr>Биатлон</vt:lpstr>
      <vt:lpstr>Скелетон </vt:lpstr>
      <vt:lpstr>Прыжки с трамплина</vt:lpstr>
      <vt:lpstr>Кёрлинг</vt:lpstr>
      <vt:lpstr>Лыжный слалом </vt:lpstr>
      <vt:lpstr>Хоккей </vt:lpstr>
      <vt:lpstr>Что же приготовим для зимней олимпиады в г. Сочи?</vt:lpstr>
      <vt:lpstr>Спасибо  за  внимание!!!</vt:lpstr>
      <vt:lpstr>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ируська</dc:creator>
  <cp:lastModifiedBy>ируська</cp:lastModifiedBy>
  <cp:revision>21</cp:revision>
  <dcterms:created xsi:type="dcterms:W3CDTF">2014-01-14T22:00:56Z</dcterms:created>
  <dcterms:modified xsi:type="dcterms:W3CDTF">2014-04-13T04:15:12Z</dcterms:modified>
</cp:coreProperties>
</file>