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9" r:id="rId3"/>
    <p:sldId id="258" r:id="rId4"/>
    <p:sldId id="260" r:id="rId5"/>
    <p:sldId id="285" r:id="rId6"/>
    <p:sldId id="261" r:id="rId7"/>
    <p:sldId id="281" r:id="rId8"/>
    <p:sldId id="306" r:id="rId9"/>
    <p:sldId id="282" r:id="rId10"/>
    <p:sldId id="262" r:id="rId11"/>
    <p:sldId id="263" r:id="rId12"/>
    <p:sldId id="264" r:id="rId13"/>
    <p:sldId id="265" r:id="rId14"/>
    <p:sldId id="290" r:id="rId15"/>
    <p:sldId id="26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4" r:id="rId26"/>
    <p:sldId id="267" r:id="rId27"/>
    <p:sldId id="268" r:id="rId28"/>
    <p:sldId id="278" r:id="rId29"/>
    <p:sldId id="283" r:id="rId30"/>
    <p:sldId id="307" r:id="rId31"/>
    <p:sldId id="308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8224" autoAdjust="0"/>
  </p:normalViewPr>
  <p:slideViewPr>
    <p:cSldViewPr>
      <p:cViewPr varScale="1">
        <p:scale>
          <a:sx n="72" d="100"/>
          <a:sy n="72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2C34E-5E09-482C-A77F-966DC66715D3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7B9E5-4204-43A7-8100-AC38C503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0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7B9E5-4204-43A7-8100-AC38C503CD9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0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FBC9-F33A-41CD-92CE-7FE88BB2D904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1A07-5313-4B83-B617-EF6A4BA84E5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FBC9-F33A-41CD-92CE-7FE88BB2D904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1A07-5313-4B83-B617-EF6A4BA84E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FBC9-F33A-41CD-92CE-7FE88BB2D904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1A07-5313-4B83-B617-EF6A4BA84E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FBC9-F33A-41CD-92CE-7FE88BB2D904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1A07-5313-4B83-B617-EF6A4BA84E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FBC9-F33A-41CD-92CE-7FE88BB2D904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1A07-5313-4B83-B617-EF6A4BA84E5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FBC9-F33A-41CD-92CE-7FE88BB2D904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1A07-5313-4B83-B617-EF6A4BA84E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FBC9-F33A-41CD-92CE-7FE88BB2D904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1A07-5313-4B83-B617-EF6A4BA84E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FBC9-F33A-41CD-92CE-7FE88BB2D904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1A07-5313-4B83-B617-EF6A4BA84E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FBC9-F33A-41CD-92CE-7FE88BB2D904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1A07-5313-4B83-B617-EF6A4BA84E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FBC9-F33A-41CD-92CE-7FE88BB2D904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1A07-5313-4B83-B617-EF6A4BA84E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FBC9-F33A-41CD-92CE-7FE88BB2D904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A01A07-5313-4B83-B617-EF6A4BA84E5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5AFBC9-F33A-41CD-92CE-7FE88BB2D904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A01A07-5313-4B83-B617-EF6A4BA84E5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649"/>
            <a:ext cx="8748464" cy="4013535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Познавательный проект </a:t>
            </a:r>
            <a:r>
              <a:rPr lang="ru-RU" sz="5300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5300" dirty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формированию здорового образа жизни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6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«Ветер, воздух, человек»</a:t>
            </a:r>
            <a:br>
              <a:rPr lang="ru-RU" sz="6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старшего дошкольного 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8964488" cy="1512168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 проекта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воспитатель 1 квалификационной категории Герасимова Ольга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г. Куровское             2013 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98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Негосударственное дошкольное образовательное учреждение </a:t>
            </a:r>
          </a:p>
          <a:p>
            <a:pPr algn="ctr"/>
            <a:r>
              <a:rPr lang="ru-RU" sz="2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«Детский сад № 44» ОАО «РЖД»</a:t>
            </a:r>
          </a:p>
          <a:p>
            <a:endParaRPr lang="ru-RU" sz="20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624" y="18864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F:\проект презентация\проект ветер фото - копия\DSCN81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812845"/>
            <a:ext cx="7056784" cy="5293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231" y="6075552"/>
            <a:ext cx="813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Дидактическая игра «Угадай по запаху»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</p:txBody>
      </p:sp>
      <p:pic>
        <p:nvPicPr>
          <p:cNvPr id="4098" name="Picture 2" descr="F:\проект презентация\проект ветер фото - копия\DSCN8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70" y="1013656"/>
            <a:ext cx="8209785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02128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«Плохой-хороший ветер»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</p:txBody>
      </p:sp>
      <p:pic>
        <p:nvPicPr>
          <p:cNvPr id="5123" name="Picture 3" descr="F:\проект презентация\проект ветер фото - копия\DSCN77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143" y="2918369"/>
            <a:ext cx="4519688" cy="39385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F:\проект презентация\проект ветер фото - копия\DSCN77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224" y="836712"/>
            <a:ext cx="5130639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414" y="5157191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«Воздушный шар»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</p:txBody>
      </p:sp>
      <p:pic>
        <p:nvPicPr>
          <p:cNvPr id="6146" name="Picture 2" descr="F:\проект презентация\проект ветер фото - копия\DSCN79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62330"/>
            <a:ext cx="7488832" cy="5617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478" y="558924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Игры-превращения 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</p:txBody>
      </p:sp>
      <p:pic>
        <p:nvPicPr>
          <p:cNvPr id="23554" name="Picture 2" descr="F:\проект презентация\праздник ветер лето 2013\DSCN796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94" y="1281545"/>
            <a:ext cx="2209636" cy="4068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F:\проект презентация\праздник ветер лето 2013\DSCN796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0301" y="1101958"/>
            <a:ext cx="2487380" cy="4225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проект презентация\праздник ветер лето 2013\DSCN79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966104"/>
            <a:ext cx="3888432" cy="4699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01699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 игра «Покажи свой ветер»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проект презентация\проект ветер фото - копия\DSCN787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4477" y="3645024"/>
            <a:ext cx="5534518" cy="3005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проект презентация\проект ветер фото - копия\DSCN78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11626">
            <a:off x="362227" y="1540702"/>
            <a:ext cx="5764790" cy="324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72" y="188640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2238" y="1340768"/>
            <a:ext cx="2296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султанчиками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715" y="116632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F:\проект презентация\проект ветер фото - копия\DSCN7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298914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11560" y="5820072"/>
            <a:ext cx="772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нос» (рассматривание строения носа в зеркале)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</a:p>
        </p:txBody>
      </p:sp>
      <p:pic>
        <p:nvPicPr>
          <p:cNvPr id="11266" name="Picture 2" descr="F:\проект презентация\проект ветер фото - копия\DSCN79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868189" cy="5374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619552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 нос больше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</a:p>
        </p:txBody>
      </p:sp>
      <p:pic>
        <p:nvPicPr>
          <p:cNvPr id="12290" name="Picture 2" descr="F:\проект презентация\проект ветер фото - копия\DSCN79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877612" cy="590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558924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стихотворения, зажав пальцами нос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</a:p>
        </p:txBody>
      </p:sp>
      <p:pic>
        <p:nvPicPr>
          <p:cNvPr id="13314" name="Picture 2" descr="F:\проект презентация\проект ветер фото - копия\DSCN79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5297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558924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внутри нас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здорового образа жизни – это всегда актуальная задача. Узнать, как устроен наш организм, что необходимо для функционирования всех органов и систем, зачем нужен воздух – хотят все дети. В своем проекте я хотела расширить представления детей о роли воздуха в жизни человека и влияния его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здоровье.</a:t>
            </a:r>
          </a:p>
          <a:p>
            <a:pPr marL="0" indent="0">
              <a:buNone/>
            </a:pPr>
            <a:r>
              <a:rPr lang="ru-RU" sz="3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3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летних месяца</a:t>
            </a:r>
          </a:p>
          <a:p>
            <a:pPr marL="0" indent="0" algn="just">
              <a:buNone/>
            </a:pPr>
            <a:r>
              <a:rPr lang="ru-RU" sz="3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групповой, исследовательский, познавательный,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группы, воспитатель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 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экспериментальной деятельности определить, что воздух невидимый, заполняет все пространство, находится внутри человека, имеет силу, разные качества,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Разучить новые упражнения дыхательной гимнастики, активно использовать их в дальнейшей работе с детьми.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детей,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 детей определениями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2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</a:p>
        </p:txBody>
      </p:sp>
      <p:pic>
        <p:nvPicPr>
          <p:cNvPr id="14338" name="Picture 2" descr="F:\проект презентация\проект ветер фото - копия\DSCN79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99" y="809464"/>
            <a:ext cx="7920880" cy="594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6052646"/>
            <a:ext cx="453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она – сила воздуха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</a:p>
        </p:txBody>
      </p:sp>
      <p:pic>
        <p:nvPicPr>
          <p:cNvPr id="15362" name="Picture 2" descr="F:\проект презентация\проект ветер фото - копия\DSCN79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72" y="908719"/>
            <a:ext cx="7776864" cy="5833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5567" y="5945901"/>
            <a:ext cx="397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внутри пакета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</a:p>
        </p:txBody>
      </p:sp>
      <p:pic>
        <p:nvPicPr>
          <p:cNvPr id="16386" name="Picture 2" descr="F:\проект презентация\проект ветер фото - копия\DSCN80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91807"/>
            <a:ext cx="5688632" cy="2807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F:\проект презентация\проект ветер фото - копия\DSCN81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686642"/>
            <a:ext cx="5982029" cy="282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149080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капли дождя не падают равными полосками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</a:p>
        </p:txBody>
      </p:sp>
      <p:pic>
        <p:nvPicPr>
          <p:cNvPr id="17411" name="Picture 3" descr="F:\проект презентация\проект ветер фото - копия\DSCN78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769750" cy="3168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:\проект презентация\проект ветер фото - копия\DSCN78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941" y="1340768"/>
            <a:ext cx="4567887" cy="3168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469" y="5085184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наклонил пламя                     Почему свеча потухла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</a:p>
        </p:txBody>
      </p:sp>
      <p:pic>
        <p:nvPicPr>
          <p:cNvPr id="4" name="Picture 2" descr="F:\проект презентация\проект ветер фото - копия\DSCN78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7867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610810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змейка крутится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7" y="26064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 на прогулке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F:\проект презентация\проект ветер фото - копия\DSCN78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860032" cy="4398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F:\проект презентация\проект ветер фото - копия\DSCN78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465" y="1268760"/>
            <a:ext cx="5412535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551723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Дуем на ладонь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F:\проект презентация\проект ветер фото - копия\DSCN85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373" y="1081859"/>
            <a:ext cx="6912768" cy="5452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6197429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ветра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Изодеятельность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F:\проект презентация\проект ветер фото - копия\DSCN83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5832648" cy="5602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162880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Раздувание красок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F:\проект презентация\проект ветер фото - копия\DSCN7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03239"/>
            <a:ext cx="4104456" cy="3078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F:\проект презентация\проект ветер фото - копия\DSCN78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81929"/>
            <a:ext cx="4417268" cy="2766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F:\проект презентация\проект ветер фото - копия\DSCN78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002296"/>
            <a:ext cx="3905736" cy="450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4494685" y="598214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вертушки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</a:t>
            </a:r>
          </a:p>
        </p:txBody>
      </p:sp>
      <p:pic>
        <p:nvPicPr>
          <p:cNvPr id="19458" name="Picture 2" descr="F:\проект презентация\проект ветер фото - копия\DSCN78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6736"/>
            <a:ext cx="6624736" cy="5616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8832" y="1916726"/>
            <a:ext cx="193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Мастерим султанчики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336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значимости воздуха для жизни человека, формировать начальное понятие о том, как влияет свежий воздух и правильное дыхание на здоровье человека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 детей о частях тела (в частности о носе как органе дыхания и обоняния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дыхательную функцию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способностей и творческого воображения;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предпосылок исследовательской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способность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выдвигать гипотезы и самостоятельно сформулировать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ветре;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обнаруживать воздух в разных предметах;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уточнить знания детей о воздухе; закрепить элементарные представления об источниках загрязнения воздуха, о значении чистого воздуха для нашего здоровья, о некоторых правилах экологической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16667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 презентация\DSCN85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965" y="835946"/>
            <a:ext cx="3975561" cy="2778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проект презентация\DSCN854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9687" y="836712"/>
            <a:ext cx="3930467" cy="2777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spc="-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Придумывание рассказа «Путешествие листочка»</a:t>
            </a:r>
            <a:endParaRPr lang="ru-RU" sz="3600" b="1" spc="-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F:\проект презентация\DSCN854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9687" y="3918015"/>
            <a:ext cx="3940812" cy="2857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проект презентация\DSCN854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965" y="3909636"/>
            <a:ext cx="3975562" cy="28317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оект презентация\DSCN855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3093" y="476672"/>
            <a:ext cx="4273850" cy="2976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оект презентация\DSCN855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3094" y="3697832"/>
            <a:ext cx="4272090" cy="2977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проект презентация\DSCN855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664" y="3697833"/>
            <a:ext cx="4382431" cy="2958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проект презентация\DSCN855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7" y="476671"/>
            <a:ext cx="4152858" cy="2976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DCIM\101NIKON\DSCN85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5900" y="1196752"/>
            <a:ext cx="7408508" cy="3026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43711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на тему: «Ведет ли ваша семья здоровый образ жизни».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родителей: «Дышим правильно», «Игры с ветром», «О правильном дыхании»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наглядного материала для родителей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9208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методической литературы и ее анализ, составление плана проекта, изготовление демонстрационного материала и подготовка оборудования, консультация инструктора по физической культуре и старшего воспитателя.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3777" y="4059654"/>
            <a:ext cx="6492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endParaRPr lang="ru-RU" sz="4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081533"/>
            <a:ext cx="7560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 видам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1331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на прогулке</a:t>
            </a:r>
          </a:p>
        </p:txBody>
      </p:sp>
      <p:pic>
        <p:nvPicPr>
          <p:cNvPr id="21506" name="Picture 2" descr="F:\проект презентация\праздник ветер лето 2013\DSCN79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272808" cy="5455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46" y="260648"/>
            <a:ext cx="8229600" cy="1188000"/>
          </a:xfrm>
        </p:spPr>
        <p:txBody>
          <a:bodyPr>
            <a:noAutofit/>
          </a:bodyPr>
          <a:lstStyle/>
          <a:p>
            <a:pPr algn="ctr"/>
            <a:r>
              <a:rPr lang="ru-RU" sz="4000" b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направленная на формирование  правильного дыхания.</a:t>
            </a:r>
            <a:endParaRPr lang="ru-RU" sz="4000" b="1" spc="-1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F:\проект презентация\проект ветер фото - копия\DSCN76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860032" cy="2728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проект презентация\проект ветер фото - копия\DSCN77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937168"/>
            <a:ext cx="4926239" cy="2718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941168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Упражнения «</a:t>
            </a:r>
            <a:r>
              <a:rPr lang="ru-RU" sz="2200" b="1" dirty="0" err="1" smtClean="0">
                <a:solidFill>
                  <a:schemeClr val="bg2">
                    <a:lumMod val="50000"/>
                  </a:schemeClr>
                </a:solidFill>
              </a:rPr>
              <a:t>Насосик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», «Качели» (по методике А. Стрельниковой)</a:t>
            </a:r>
            <a:endParaRPr lang="ru-RU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368152"/>
          </a:xfrm>
        </p:spPr>
        <p:txBody>
          <a:bodyPr>
            <a:noAutofit/>
          </a:bodyPr>
          <a:lstStyle/>
          <a:p>
            <a:pPr algn="ctr"/>
            <a:r>
              <a:rPr lang="ru-RU" sz="4000" b="1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направленная на формирование  правильного дыхания.</a:t>
            </a:r>
          </a:p>
        </p:txBody>
      </p:sp>
      <p:pic>
        <p:nvPicPr>
          <p:cNvPr id="5" name="Picture 4" descr="F:\проект презентация\проект ветер фото - копия\DSCN76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13" y="1799870"/>
            <a:ext cx="4709861" cy="270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проект презентация\проект ветер фото - копия\DSCN76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087" y="4147051"/>
            <a:ext cx="4858401" cy="2579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94116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Дыхательные упражнения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50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направленная на формирование  правильного дыхания.</a:t>
            </a:r>
          </a:p>
        </p:txBody>
      </p:sp>
      <p:pic>
        <p:nvPicPr>
          <p:cNvPr id="1026" name="Picture 2" descr="G:\DCIM\101NIKON\DSCN85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86647"/>
            <a:ext cx="4320480" cy="3240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1NIKON\DSCN8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469" y="1586647"/>
            <a:ext cx="4320481" cy="3240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081917"/>
            <a:ext cx="320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Дыхание через одну ноздрю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5041202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Игровое упражнение «Водолазы выглядывают из воды»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71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направленная на формирование  правильного дыхания.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проект презентация\проект ветер фото - копия\DSCN77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3854" y="1340768"/>
            <a:ext cx="4714279" cy="3043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проект презентация\проект ветер фото - копия\DSCN85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77" y="3536705"/>
            <a:ext cx="6206007" cy="318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448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Произношение различных звуков на выдохе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1137</TotalTime>
  <Words>567</Words>
  <Application>Microsoft Office PowerPoint</Application>
  <PresentationFormat>Экран (4:3)</PresentationFormat>
  <Paragraphs>91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Познавательный проект  по формированию здорового образа жизни  «Ветер, воздух, человек» для детей старшего дошкольного возраста</vt:lpstr>
      <vt:lpstr>Презентация PowerPoint</vt:lpstr>
      <vt:lpstr>Презентация PowerPoint</vt:lpstr>
      <vt:lpstr>Этапы реализации проекта:</vt:lpstr>
      <vt:lpstr>Наблюдения на прогулке</vt:lpstr>
      <vt:lpstr>Деятельность, направленная на формирование  правильного дыхания.</vt:lpstr>
      <vt:lpstr>Деятельность, направленная на формирование  правильного дыхания.</vt:lpstr>
      <vt:lpstr>Деятельность, направленная на формирование  правильного дыхания.</vt:lpstr>
      <vt:lpstr>Деятельность, направленная на формирование  правильного дыхания.</vt:lpstr>
      <vt:lpstr>Игровая деятельность</vt:lpstr>
      <vt:lpstr>Игровая деятельность</vt:lpstr>
      <vt:lpstr>Игровая деятельность</vt:lpstr>
      <vt:lpstr>Игровая деятельность</vt:lpstr>
      <vt:lpstr>Игровая деятельность</vt:lpstr>
      <vt:lpstr>Игровая деятельность</vt:lpstr>
      <vt:lpstr>Исследовательская деятельность</vt:lpstr>
      <vt:lpstr>Исследовательская деятельность</vt:lpstr>
      <vt:lpstr>Исследовательская деятельность</vt:lpstr>
      <vt:lpstr>Исследовательская деятельность</vt:lpstr>
      <vt:lpstr>Исследовательская деятельность</vt:lpstr>
      <vt:lpstr>Исследовательская деятельность</vt:lpstr>
      <vt:lpstr>Исследовательская деятельность</vt:lpstr>
      <vt:lpstr>Исследовательская деятельность</vt:lpstr>
      <vt:lpstr>Исследовательская деятельность</vt:lpstr>
      <vt:lpstr>Эксперименты на прогулке</vt:lpstr>
      <vt:lpstr>Рассматривание иллюстраций</vt:lpstr>
      <vt:lpstr>Изодеятельность </vt:lpstr>
      <vt:lpstr>Ручной труд</vt:lpstr>
      <vt:lpstr>Ручной труд</vt:lpstr>
      <vt:lpstr>Придумывание рассказа «Путешествие листочка»</vt:lpstr>
      <vt:lpstr>Презентация PowerPoint</vt:lpstr>
      <vt:lpstr>Работа с родителями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Познавательный проект по формированию здорового образа жизни  «Ветер, воздух, человек» для детей старшего дошкольного возраста</dc:title>
  <dc:creator>Ольга</dc:creator>
  <cp:lastModifiedBy>User</cp:lastModifiedBy>
  <cp:revision>57</cp:revision>
  <dcterms:created xsi:type="dcterms:W3CDTF">2013-10-06T16:42:37Z</dcterms:created>
  <dcterms:modified xsi:type="dcterms:W3CDTF">2014-02-15T16:57:10Z</dcterms:modified>
</cp:coreProperties>
</file>