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72" r:id="rId3"/>
    <p:sldMasterId id="2147483984" r:id="rId4"/>
  </p:sldMasterIdLst>
  <p:sldIdLst>
    <p:sldId id="256" r:id="rId5"/>
    <p:sldId id="257" r:id="rId6"/>
    <p:sldId id="261" r:id="rId7"/>
    <p:sldId id="271" r:id="rId8"/>
    <p:sldId id="274" r:id="rId9"/>
    <p:sldId id="275" r:id="rId10"/>
    <p:sldId id="264" r:id="rId11"/>
    <p:sldId id="259" r:id="rId12"/>
    <p:sldId id="263" r:id="rId13"/>
    <p:sldId id="281" r:id="rId14"/>
    <p:sldId id="282" r:id="rId15"/>
    <p:sldId id="283" r:id="rId16"/>
    <p:sldId id="278" r:id="rId17"/>
    <p:sldId id="270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9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5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99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7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1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3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7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1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15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8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9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35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3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97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51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7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78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63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4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3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4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6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59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9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4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4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0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5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0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5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4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06.10.2013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ages.yandex.ru/yandsearch?source=wiz&amp;uinfo=sw-1223-sh-651-fw-998-fh-448-pd-1&amp;p=1&amp;text=%D0%B8%D1%81%D1%82%D0%BE%D1%80%D0%B8%D1%87%D0%B5%D1%81%D0%BA%D0%B8%D0%B5%20%D1%84%D0%BE%D1%82%D0%BE%20%D0%B3%D0%BE%D1%80%D0%BE%D0%B4%D0%B0%20%D0%B3%D0%BE%D1%80%D0%BE%D0%B4%D0%B5%D1%86&amp;noreask=1&amp;pos=47&amp;rpt=simage&amp;lr=76&amp;img_url=http://img-fotki.yandex.ru/get/6301/28036830.176/0_82e3d_27eee4af_X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images.yandex.ru/yandsearch?text=%D0%B3%D0%BE%D1%80%D0%BE%D0%B4%D0%B5%D1%86%D0%BA%D0%B0%D1%8F%20%D1%80%D0%BE%D1%81%D0%BF%D0%B8%D1%81%D1%8C&amp;pos=5&amp;uinfo=sw-1223-sh-651-fw-998-fh-448-pd-1&amp;rpt=simage&amp;img_url=http://perunica.ru/uploads/posts/2009-11/1257285479_17.gif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images.yandex.ru/yandsearch?p=10&amp;text=%D1%8F%D1%80%D0%BC%D0%B0%D1%80%D0%BA%D0%B0%20%D0%B2%20%D0%B3%D0%BE%D1%80%D0%BE%D0%B4%D1%86%D0%B5&amp;pos=318&amp;uinfo=sw-1223-sh-651-fw-998-fh-448-pd-1&amp;rpt=simage&amp;img_url=http://900igr.net/datai/geografija/Volgo-Vjatskij-rajon/0012-040-Gorodetskaja-rospis-i-izdelija-iz-kapo-kornja.png" TargetMode="Externa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s2.livemaster.ru/foto/large/9cf7000533-podarki-k-prazdnikam-panno-na-stenu-n901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uinfo=sw-1223-sh-651-fw-998-fh-448-pd-1&amp;p=4&amp;text=%D0%B4%D1%80%D0%B5%D0%B2%D0%BD%D0%B8%D0%B9%20%D0%B3%D0%BE%D1%80%D0%BE%D0%B4%20%D0%B3%D0%BE%D1%80%D0%BE%D0%B4%D0%B5%D1%86&amp;noreask=1&amp;pos=144&amp;rpt=simage&amp;lr=76&amp;img_url=http://i022.radikal.ru/0911/fa/18645086d39d.jpg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mages.yandex.ru/yandsearch?source=wiz&amp;text=%D0%B3%D0%BE%D1%80%D0%BE%D0%B4%D0%B5%D1%86%D0%BA%D0%B0%D1%8F%20%D1%80%D0%BE%D1%81%D0%BF%D0%B8%D1%81%D1%8C&amp;noreask=1&amp;pos=1&amp;rpt=simage&amp;lr=76&amp;uinfo=sw-1223-sh-651-fw-998-fh-448-pd-1&amp;img_url=http://perunica.ru/uploads/posts/2009-11/1257285497_10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D%D0%B0%D1%83%D1%87%D0%B8%D1%82%D1%8C%20%D1%80%D0%B5%D0%B1%D0%B5%D0%BD%D0%BA%D0%B0%20%D1%80%D0%B8%D1%81%D0%BE%D0%B2%D0%B0%D1%82%D1%8C%20%D0%BA%D1%83%D0%BF%D0%B0%D0%B2%D0%BA%D1%83%20%D0%B2%20%D0%B3%D0%BE%D1%80%D0%BE%D0%B4%D0%B5%D1%86%D0%BA%D0%BE%D0%B9%20%D1%80%D0%BE%D1%81%D0%BF%D0%B8%D1%81%D0%B8&amp;pos=2&amp;uinfo=sw-1223-sh-651-fw-998-fh-448-pd-1&amp;rpt=simage&amp;img_url=http://img0.liveinternet.ru/images/attach/c/7/94/182/94182454_large_Gorodeckaya_rospis0009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D%D0%B0%D1%83%D1%87%D0%B8%D1%82%D1%8C%20%D1%80%D0%B5%D0%B1%D0%B5%D0%BD%D0%BA%D0%B0%20%D1%80%D0%B8%D1%81%D0%BE%D0%B2%D0%B0%D1%82%D1%8C%20%D0%BA%D1%83%D0%BF%D0%B0%D0%B2%D0%BA%D1%83%20%D0%B2%20%D0%B3%D0%BE%D1%80%D0%BE%D0%B4%D0%B5%D1%86%D0%BA%D0%BE%D0%B9%20%D1%80%D0%BE%D1%81%D0%BF%D0%B8%D1%81%D0%B8&amp;pos=2&amp;uinfo=sw-1223-sh-651-fw-998-fh-448-pd-1&amp;rpt=simage&amp;img_url=http://img0.liveinternet.ru/images/attach/c/7/94/182/94182454_large_Gorodeckaya_rospis000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BB%D0%B8%D1%81%D1%82%D1%8C%D1%8F%20%D0%B8%20%D0%BA%D1%83%D1%81%D1%82%D0%B8%D0%BA%D0%B8%20%D0%B2%20%D0%B3%D0%BE%D1%80%D0%BE%D0%B4%D0%B5%D1%86%D0%BA%D0%BE%D0%B9%20%D1%80%D0%BE%D1%81%D0%BF%D0%B8%D1%81%D0%B8&amp;pos=8&amp;uinfo=sw-1223-sh-651-fw-998-fh-448-pd-1&amp;rpt=simage&amp;img_url=http://www.razumniki.ru/images/articles/obuchenie_detey/gorodeckaya_rospis_list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0%B8%D1%81%D1%82%D0%BE%D1%80%D0%B8%D1%87%D0%B5%D1%81%D0%BA%D0%B8%D0%B9%20%D0%B3%D0%BE%D1%80%D0%BE%D0%B4%20%D0%B3%D0%BE%D1%80%D0%BE%D0%B4%D0%B5%D1%86%20%D1%84%D0%BE%D1%82%D0%BE&amp;noreask=1&amp;pos=20&amp;rpt=simage&amp;lr=76&amp;uinfo=sw-1223-sh-651-fw-998-fh-448-pd-1&amp;img_url=http://www.photogorky.ru/photos/484752eb84558afdc3502672ee8d6b2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text=%D1%84%D0%BE%D1%82%D0%BE%20%D0%B4%D1%80%D0%B5%D0%B2%D0%BD%D0%B5%D0%B9%20%D1%8F%D1%80%D0%BC%D0%B0%D1%80%D0%BA%D0%B8&amp;noreask=1&amp;pos=0&amp;rpt=simage&amp;lr=76&amp;uinfo=sw-1223-sh-651-fw-998-fh-448-pd-1&amp;img_url=http://www.rgo.ru/wp-content/uploads/2011/09/19308980007174c532f77d96ecd8b7334eb843b741-300x22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223-sh-651-fw-998-fh-448-pd-1&amp;p=2&amp;text=%D0%B3%D0%BE%D1%80%D0%BE%D0%B4%D0%B5%D1%86%D0%BA%D0%B0%D1%8F%20%D0%BF%D1%80%D1%8F%D0%BB%D0%BA%D0%B0&amp;noreask=1&amp;pos=65&amp;rpt=simage&amp;lr=76&amp;img_url=http://www.razumniki.ru/images/articles/obuchenie_detey/gorodeckaya_rospis1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B3%D0%BE%D1%80%D0%BE%D0%B4%D0%B5%D1%86%D0%BA%D0%B0%D1%8F%20%D1%80%D0%B5%D0%B7%D1%8C%D0%B1%D0%B0%20%D0%BF%D0%BE%20%D0%B4%D0%B5%D1%80%D0%B5%D0%B2%D1%83&amp;pos=46&amp;uinfo=sw-1223-sh-651-fw-998-fh-448-pd-1&amp;rpt=simage&amp;img_url=http://cs411031.vk.me/u177563820/a_71137fbb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sw-1223-sh-651-fw-998-fh-448-pd-1&amp;p=2&amp;text=%D0%B3%D0%BE%D1%80%D0%BE%D0%B4%D0%B5%D1%86%D0%BA%D0%B0%D1%8F%20%D0%BF%D1%80%D1%8F%D0%BB%D0%BA%D0%B0&amp;noreask=1&amp;pos=65&amp;rpt=simage&amp;lr=76&amp;img_url=http://www.razumniki.ru/images/articles/obuchenie_detey/gorodeckaya_rospis12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p=7&amp;text=%D0%B3%D0%BE%D1%80%D0%BE%D0%B4%D0%B5%D1%86%D0%BA%D0%B0%D1%8F%20%D1%80%D0%BE%D1%81%D0%BF%D0%B8%D1%81%D1%8C&amp;pos=237&amp;uinfo=sw-1223-sh-651-fw-998-fh-448-pd-1&amp;rpt=simage&amp;img_url=http://www.proshkolu.ru/content/media/pic/std/4000000/3036000/3035864-88f7e066087462b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6&amp;text=%D0%B3%D0%BE%D1%80%D0%BE%D0%B4%D0%B5%D1%86%D0%BA%D0%B0%D1%8F%20%D1%80%D0%BE%D1%81%D0%BF%D0%B8%D1%81%D1%8C&amp;pos=180&amp;uinfo=sw-1223-sh-651-fw-998-fh-448-pd-1&amp;rpt=simage&amp;img_url=http://i075.radikal.ru/1011/f2/0d4e26fc5fe5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1&amp;text=%D0%B3%D0%BE%D1%80%D0%BE%D0%B4%D0%B5%D1%86%D0%BA%D0%B0%D1%8F%20%D1%80%D0%BE%D1%81%D0%BF%D0%B8%D1%81%D1%8C&amp;pos=42&amp;uinfo=sw-1223-sh-651-fw-998-fh-448-pd-1&amp;rpt=simage&amp;img_url=http://i052.radikal.ru/1011/33/62a76484ac70.jpg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uinfo=sw-1223-sh-651-fw-998-fh-448-pd-1&amp;p=18&amp;text=%D0%B8%D1%81%D1%82%D0%BE%D1%80%D0%B8%D1%87%D0%B5%D1%81%D0%BA%D0%B8%D0%B5%20%D1%84%D0%BE%D1%82%D0%BE%20%D0%B3%D0%BE%D1%80%D0%BE%D0%B4%D0%B0%20%D0%B3%D0%BE%D1%80%D0%BE%D0%B4%D0%B5%D1%86&amp;noreask=1&amp;pos=540&amp;rpt=simage&amp;lr=76&amp;img_url=http://www.novate.ru/files/u11033/105-170-4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1%8F%D1%80%D0%BC%D0%B0%D1%80%D0%BA%D0%B0%20%D0%B2%20%D0%B3%D0%BE%D1%80%D0%BE%D0%B4%D1%86%D0%B5&amp;pos=5&amp;uinfo=sw-1223-sh-651-fw-998-fh-448-pd-1&amp;rpt=simage&amp;img_url=http://cs2.livemaster.ru/foto/400/c/5/b/138607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77724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Знакомство с городецкой росписью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1"/>
            <a:ext cx="640080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Старший воспитатель </a:t>
            </a:r>
            <a:r>
              <a:rPr lang="ru-RU" dirty="0" err="1" smtClean="0"/>
              <a:t>Бурлакова</a:t>
            </a:r>
            <a:r>
              <a:rPr lang="ru-RU" dirty="0" smtClean="0"/>
              <a:t> Наталья Владимировна</a:t>
            </a:r>
            <a:endParaRPr lang="ru-RU" dirty="0"/>
          </a:p>
        </p:txBody>
      </p:sp>
      <p:pic>
        <p:nvPicPr>
          <p:cNvPr id="2050" name="Picture 2" descr="http://www.paspartu-tour.ru/assets/images/Gorodec/ger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762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421/126030467.6/0_5a28c_a09a9f02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9046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russian-antique.net/antiq/images/stories/obzornie/rospis-po-derevu-obzo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3285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ерсональные подарки ручной работы. Ярмарка Мастеров - ручная работа Панно на стену. Городецкая роспись. Традиционный сюжет &quot;Чаепитие&quot;. Handmade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r="3913" b="12083"/>
          <a:stretch/>
        </p:blipFill>
        <p:spPr bwMode="auto">
          <a:xfrm>
            <a:off x="1547664" y="836712"/>
            <a:ext cx="5244896" cy="4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5/88/509/88509745_large_1308413391_03d84a25f5df_resiz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juta.net/sites/default/files/gorodets_00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41369"/>
            <a:ext cx="56166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7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c/7/94/182/94182454_large_Gorodeckaya_rospis00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56829"/>
          <a:stretch/>
        </p:blipFill>
        <p:spPr bwMode="auto">
          <a:xfrm>
            <a:off x="539552" y="2132855"/>
            <a:ext cx="799288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3914" y="451403"/>
            <a:ext cx="1624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Купавка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797152"/>
            <a:ext cx="139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Подмалевка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86524" y="4842000"/>
            <a:ext cx="9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Тенёвка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48420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Оживка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2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7/94/182/94182454_large_Gorodeckaya_rospis00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40487" r="38283" b="9513"/>
          <a:stretch/>
        </p:blipFill>
        <p:spPr bwMode="auto">
          <a:xfrm>
            <a:off x="1763688" y="1700808"/>
            <a:ext cx="56166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64282"/>
            <a:ext cx="133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Бутон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66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zumniki.ru/images/articles/obuchenie_detey/gorodeckaya_rospis_list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48"/>
          <a:stretch/>
        </p:blipFill>
        <p:spPr bwMode="auto">
          <a:xfrm>
            <a:off x="611560" y="1916832"/>
            <a:ext cx="79208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5717" y="53069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Листья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983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delanounas.ru/i/c/2/c2RlbGFub3VuYXMucnUvdXBsb2Fkcy83LzUvNzU3MTM0MjAyMDU4MC5qcGVnP19faWQ9MTkzMTU=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4/80/524/80524996_4514961_kustodiev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208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zumniki.ru/images/articles/obuchenie_detey/gorodeckaya_rospis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3515"/>
            <a:ext cx="4896544" cy="39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4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nnmmm-2009.narod.ru/rezba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/>
          <a:stretch/>
        </p:blipFill>
        <p:spPr bwMode="auto">
          <a:xfrm>
            <a:off x="971599" y="270456"/>
            <a:ext cx="7134225" cy="62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8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cade-project.ru/images/cms/thumbs/0b85666a9761a443e563b73aaaeb4c13fd6de4fb/rd-pos04banja_002_689_529_5_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proshkolu.ru/content/media/pic/std/4000000/3036000/3035864-88f7e066087462b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52056" cy="31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052.radikal.ru/1011/33/62a76484ac7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8192" r="8421" b="6971"/>
          <a:stretch/>
        </p:blipFill>
        <p:spPr bwMode="auto">
          <a:xfrm>
            <a:off x="4426237" y="3591840"/>
            <a:ext cx="2189409" cy="3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tomatoz.ru/uploads/posts/2011-06/1308413434_0d4e26fc5fe5_resiz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7250"/>
            <a:ext cx="3742670" cy="27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zumniki.ru/images/articles/obuchenie_detey/gorodeckaya_rospis1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1" y="3789040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7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ovate.ru/files/u11033/105-170-4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 bwMode="auto">
          <a:xfrm>
            <a:off x="683568" y="656636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2.livemaster.ru/foto/large/c5b1386070-russkij-stil-matreshka-v-gorodetskom-stile-n315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1115616" y="1052736"/>
            <a:ext cx="66247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15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3_Тема Office</vt:lpstr>
      <vt:lpstr>4_Тема Office</vt:lpstr>
      <vt:lpstr>Знакомство с городецкой росписью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19</cp:revision>
  <dcterms:created xsi:type="dcterms:W3CDTF">2013-10-01T09:12:26Z</dcterms:created>
  <dcterms:modified xsi:type="dcterms:W3CDTF">2013-10-06T11:03:05Z</dcterms:modified>
</cp:coreProperties>
</file>