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Неделя</a:t>
            </a:r>
            <a:b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 «Бакал  - жемчужина Сибири»</a:t>
            </a:r>
            <a:b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в нашем детском саду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cuments\моя\картинки\000аа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60084"/>
            <a:ext cx="2255970" cy="2685678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01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Pictures\фото\байкал ластоногий символ\PA24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Pictures\фото\байкал ластоногий символ\PA241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фото\байкал ластоногий символ\PA241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Pictures\фото\байкал ластоногий символ\PA241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Pictures\фото\байкал ластоногий символ\PA241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Pictures\фото\байкал ластоногий символ\PA241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1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фото\байкал ластоногий символ\PA241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Pictures\фото\байкал ластоногий символ\PA241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Pictures\фото\байкал ластоногий символ\PA241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C:\Users\user\Pictures\фото\байкал ластоногий символ\PA2410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2568">
            <a:off x="2222500" y="1574800"/>
            <a:ext cx="4699000" cy="370840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990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D0571"/>
                </a:solidFill>
                <a:latin typeface="Georgia" pitchFamily="18" charset="0"/>
              </a:rPr>
              <a:t>До новых встреч!</a:t>
            </a:r>
            <a:endParaRPr lang="ru-RU" dirty="0">
              <a:solidFill>
                <a:srgbClr val="0D057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5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фото\байкал ластоногий символ\PA24100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24676" cy="5793507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фото\байкал ластоногий символ\PA241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85425" y="1086983"/>
            <a:ext cx="6034617" cy="452596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фото\байкал ластоногий символ\PA241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6536275" cy="490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фото\байкал ластоногий символ\PA241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40" y="358708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0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Семейный конкурс</a:t>
            </a:r>
            <a:br>
              <a:rPr lang="ru-RU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«Ластоногий символ Байкала»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122" name="Picture 2" descr="C:\Users\user\Documents\моя\картинки\000а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2564905"/>
            <a:ext cx="4515417" cy="3465708"/>
          </a:xfrm>
          <a:prstGeom prst="rect">
            <a:avLst/>
          </a:prstGeom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фото\байкал ластоногий символ\PA241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фото\байкал ластоногий символ\PA241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4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фото\байкал ластоногий символ\PA241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фото\байкал ластоногий символ\PA241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6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</Words>
  <Application>Microsoft Office PowerPoint</Application>
  <PresentationFormat>Экран (4:3)</PresentationFormat>
  <Paragraphs>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Неделя  «Бакал  - жемчужина Сибири» в нашем детском саду</vt:lpstr>
      <vt:lpstr>Презентация PowerPoint</vt:lpstr>
      <vt:lpstr>Презентация PowerPoint</vt:lpstr>
      <vt:lpstr>Презентация PowerPoint</vt:lpstr>
      <vt:lpstr>Семейный конкурс «Ластоногий символ Байкала»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«Бакал  - жемчужина Сибири» в нашем детском саду</dc:title>
  <dc:creator>user</dc:creator>
  <cp:lastModifiedBy>user</cp:lastModifiedBy>
  <cp:revision>3</cp:revision>
  <dcterms:created xsi:type="dcterms:W3CDTF">2013-11-21T14:14:37Z</dcterms:created>
  <dcterms:modified xsi:type="dcterms:W3CDTF">2013-11-21T14:47:03Z</dcterms:modified>
</cp:coreProperties>
</file>