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BA126-541C-4EFC-BC4E-6D761DABF7E4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29CAC-033B-46D5-BC06-9284ACD610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МОРЖ</a:t>
            </a:r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00808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Правда, толстый морж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слона чуть-чуть похож?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Бивни носит он как слон,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Да и весит пару тонн.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Но живет он в царстве льда,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Где холодная вода,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Закаленный, хладостойкий,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толстой жировой прослойкой.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 питается не фруктами –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Рыбой и морепродуктами.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022786"/>
            <a:ext cx="215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Надежда Радченко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1495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cap="all" dirty="0">
                <a:solidFill>
                  <a:schemeClr val="accent1">
                    <a:lumMod val="75000"/>
                  </a:schemeClr>
                </a:solidFill>
              </a:rPr>
              <a:t>морж</a:t>
            </a:r>
          </a:p>
        </p:txBody>
      </p:sp>
    </p:spTree>
    <p:extLst>
      <p:ext uri="{BB962C8B-B14F-4D97-AF65-F5344CB8AC3E}">
        <p14:creationId xmlns:p14="http://schemas.microsoft.com/office/powerpoint/2010/main" val="355862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97582"/>
            <a:ext cx="4874891" cy="31333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0500"/>
            <a:ext cx="4464496" cy="29820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38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8158" cy="559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4968"/>
            <a:ext cx="795361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" y="836712"/>
            <a:ext cx="7438096" cy="5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72716"/>
            <a:ext cx="7440827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54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МОРЖ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МОРЖ</dc:title>
  <dc:creator>Juise</dc:creator>
  <cp:lastModifiedBy>Juise</cp:lastModifiedBy>
  <cp:revision>3</cp:revision>
  <dcterms:created xsi:type="dcterms:W3CDTF">2015-02-08T14:20:42Z</dcterms:created>
  <dcterms:modified xsi:type="dcterms:W3CDTF">2015-03-14T16:33:56Z</dcterms:modified>
</cp:coreProperties>
</file>