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520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BFBFBF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14348" y="2420938"/>
            <a:ext cx="7672415" cy="125095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«Приди, весна, с радостью!»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429132"/>
            <a:ext cx="6400800" cy="1500198"/>
          </a:xfrm>
        </p:spPr>
        <p:txBody>
          <a:bodyPr rtlCol="0">
            <a:normAutofit fontScale="70000" lnSpcReduction="20000"/>
          </a:bodyPr>
          <a:lstStyle/>
          <a:p>
            <a:pPr algn="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Выполнила: воспитатель МАДОУ ЦРР №49</a:t>
            </a:r>
          </a:p>
          <a:p>
            <a:pPr algn="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Нестерова Е.Ю.</a:t>
            </a:r>
          </a:p>
          <a:p>
            <a:pPr algn="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Руководитель: доктор педагогических наук, </a:t>
            </a:r>
          </a:p>
          <a:p>
            <a:pPr algn="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профессор Куликовская И.Э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214414" y="857232"/>
            <a:ext cx="79295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и загадки весенние: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На дворе горой, а в избе водой.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http://www.gastronom.ru/binfiles/images/00000290/00094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357430"/>
            <a:ext cx="4000528" cy="30003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5786454"/>
            <a:ext cx="114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(Снег)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214414" y="857232"/>
            <a:ext cx="79295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Солнце припечет – она слезы польет.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5786454"/>
            <a:ext cx="1714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(Сосулька)</a:t>
            </a:r>
          </a:p>
        </p:txBody>
      </p:sp>
      <p:pic>
        <p:nvPicPr>
          <p:cNvPr id="14338" name="Picture 2" descr="http://stihi.ru/pics/2012/03/12/6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14554"/>
            <a:ext cx="2357454" cy="3232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214414" y="857232"/>
            <a:ext cx="79295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Ее не сеют, а она зеленеет.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5786454"/>
            <a:ext cx="1714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(Трава)</a:t>
            </a:r>
          </a:p>
        </p:txBody>
      </p:sp>
      <p:pic>
        <p:nvPicPr>
          <p:cNvPr id="15362" name="Picture 2" descr="http://www.zablik.net/images/textures/trava/picture-13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500306"/>
            <a:ext cx="3424265" cy="2171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643042" y="857232"/>
            <a:ext cx="75009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На шесте дворец,</a:t>
            </a:r>
          </a:p>
          <a:p>
            <a:pPr lvl="0" eaLnBrk="0" hangingPunct="0"/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Во дворце певец,</a:t>
            </a:r>
          </a:p>
          <a:p>
            <a:pPr lvl="0" eaLnBrk="0" hangingPunct="0"/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А зовут его…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5786454"/>
            <a:ext cx="1714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(Скворец)</a:t>
            </a:r>
          </a:p>
        </p:txBody>
      </p:sp>
      <p:pic>
        <p:nvPicPr>
          <p:cNvPr id="16386" name="Picture 2" descr="http://www.tepid.ru/images/common-starling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500306"/>
            <a:ext cx="2714644" cy="2853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aby-nn.ru/u/dd/stihi/4/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4953035" cy="3714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1142984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Есть птичка кулик. Он тоже умеет летать, и не только летать, а еще и зиму на замки замыкать. Вот он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2786058"/>
            <a:ext cx="4214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Летел кулик из-за моря,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Принес кулик девять замков.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Кулик, кулик, замыкай зиму,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Отпирай весну!</a:t>
            </a:r>
            <a:endParaRPr lang="ru-RU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za.ru/pics/2012/12/28/1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00134" y="1142984"/>
            <a:ext cx="764386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Какое яркое солнышко! Как оно выглянуло, сразу травка в рост пошла, стала мягкая, будто шелковая!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Под березкой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травонька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Под березкой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травонька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Травонька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травонька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Под березкой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травонька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травоньке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цветики,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травоньке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цветики,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Цветики, цветики,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травоньке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цветики.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laycast.ru/uploads/2009/07/22/1101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40"/>
            <a:ext cx="4143372" cy="31075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857232"/>
            <a:ext cx="7358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цветка на цветок полетели…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Отгадайте, кто это: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птицы, а с крыльями,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летят, жужжат, мед несут.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Правильно, это пчелки.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 бабочки полетели,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на цветы садятся,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душистый сок пьют.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s3.amazonaws.com/medias.photodeck.com/adf14c26-cf62-11e2-b20c-0599340b235d/HSIYF000034_ux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36920"/>
            <a:ext cx="6929454" cy="462108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71538" y="1071546"/>
            <a:ext cx="764386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дети как рады – по травке гуляют, весну величают!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Весна-красна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тебя величаем!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Весна-красна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тебя величаем!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Ой, люли-люли, люли,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Тебя величаем!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Ой, люли-люли, люли,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Тебя величаем!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492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m1.vgorode.ru/8519018/25777776/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4953003" cy="3714752"/>
          </a:xfrm>
          <a:prstGeom prst="rect">
            <a:avLst/>
          </a:prstGeom>
          <a:noFill/>
        </p:spPr>
      </p:pic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85720" y="4071942"/>
            <a:ext cx="8443914" cy="242889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Ребятки, новость слыхали? Первые грачи прилетели! Знаете, что это означает? Вот что: «Грач на горе – весна на дворе!»</a:t>
            </a:r>
          </a:p>
          <a:p>
            <a:pPr algn="ctr">
              <a:buNone/>
            </a:pPr>
            <a:r>
              <a:rPr lang="ru-RU" b="1" dirty="0" smtClean="0"/>
              <a:t>Хватит тебе, зимушка-зима, хозяйничать, пора весне место уступать! </a:t>
            </a:r>
          </a:p>
        </p:txBody>
      </p:sp>
      <p:sp>
        <p:nvSpPr>
          <p:cNvPr id="4103" name="AutoShape 7" descr="data:image/jpeg;base64,/9j/4AAQSkZJRgABAQAAAQABAAD/2wCEAAkGBxQTEhUUExQWFhUXGB0aGBgXGCAfHBgZGh0YHBgdGxwcHCgiHh0lHRwcIjEhJSkrLi4uGR8zODMsNygtLisBCgoKDg0OGhAQGywkHyQ0LCwsLCwsLCwsLCwsLCwsLCwsLCwsLCwsLCwsLCwsLCwsLCwsLCwsLCwsLCwsLDcsLP/AABEIAKkA8AMBIgACEQEDEQH/xAAbAAACAwEBAQAAAAAAAAAAAAAEBQIDBgEHAP/EADsQAAECBAQEAwcCBQQDAQAAAAECEQADBCESMUFRBSJhcROBkQYyobHB0fBC4RQjUmJyM4Ky8QdDksL/xAAaAQADAQEBAQAAAAAAAAAAAAABAgMABAUG/8QAIxEAAgICAgMAAgMAAAAAAAAAAAECEQMhEjEEQVETMiJCYf/aAAwDAQACEQMRAD8ASSRvDellBQy6QvlyyNILp5gBtYx3s4kRreHNcZQKJB2h7PrQEh7nZnB7kZQhrOIhRGEEK/u+g0jiyeUouo7H4n0uVeL0IgGnqVhN3wksCf2zhhTOQHzh8WdTdUaiUqXpBUggWIj5CYmmmJvHQYIRQ4i4yiibS3PSGdGVAM8SqUH1vAs1Ge8K8dNPBy5D3imaoJFyw1Owgt0ZKwQSmixEsGKJ9QbqCSCM0f26Hvv+9g08UCicNktn1+2US/LGrLfildDpEoCLl4LOW23ftGYXxWYOXEQ7dxe/7HrH0iSUhSlBSyDcdGzUfP8AM4R5bdIeOKv2H3hpU7HLO1x3EQVTEdYVSZ4ScSTy6PbCdjfLpDRCtQWuzE3xbDeKp2tiSjT0cxtmIhMWDEpSzMJdKktqoM/aIrpiIIpKVNg2RUtCxo7jgWEfIrLdIFxAvCzxo+8cxrMNkzIrnKEAS6iPlVHWDYKPpoEUgR0gqBbygulpAE8ynMKxkdp1iLpk8EFoWT1MbRUZsAI1qaiUkOXJawGsIamfMZwQUCxIZ+w+F4Nr5pUjAwAA1hfxKaqyVLThsMKflHnZZzc9kkjsuqJGfLnhBuO53iFRPwunCkg6tcdHgenkrclJCUAg89sT/MWiqfUqJdTEPoYR/AtFyZagoFSsIAcAfbSDaKvUVEf9QnkhSlXsN87RbIBCiw/OsMpOD0wNGwkqgyTcdIWSlshztrbvA4r1E4QGZyXF23aO2XlJJfQRi26RpJCAVcqhbSGqUAj6RlaRQLISvApjiKgFXDOB66QIni82Wp8eMOzHq2rxNeXy7R1rxZV2PalSAsoBuzsYSVlSkkgmyA77q/SBu2fptDtVWmYgKYYiL2v+ZwjURiSUgXKs+yA/rFskriqJ4o1J2K6CcVJuoYgrlB1BzB6Et6QJQqacWD2e2mXzIhvxihTLnSSiwUpmHZ4UcOSPEWc+VN+7RGUaZeLvZbJpw8pe2fXDkTtDyRUJlIXdySSepYPCimkYksCw5dNMSh8oFrV4VjYP+fCHgJlVui1RT4q0oPKoYm2Onb94jxFSiFJf3HIb+4tc9gGjoohiSQX8S5f99QSYoE0B8QxMm4ydlFvnF11Yo+4bMxAYVKJa7mDlJVqIVeyicSywAJy2taxMamTcXG49C0OuiMhT4IIihUgw3qJALtC2dKLOThBsDo/XaMZbBFJiKpcDz8aUFQIKS7pUGWGa46Z+kQ4TWlY5tPlGcdWNQV4RiX8OYYSSgjrFdQUs4I7P984TRtgBBEWicrKJTGIsWs5e3odYpIbWAE7MRvAkyCVTIonCAzIPqZyUJIPRycz0EIxNQsnGxGiRmb5PpaHvF6kYrJFxqNDtCabiOFQJ1D6eVo82d82rIgM6esreWkszAbCKpchRIOV9d4vrpBSkDEP9pu2t92gWbNJPXvkNAIaME1aZRDRM9UtZCmL5kZxfSVYK7ANsTCqQqYn9IU+4i+hpjMWhLAEnPp16dYWpA4tmlnyfEDIBL6s4SN7RUul8AYzzO91pYKB2+8Gy6VACnmJDB0+TO/27wlM/HYkrLgBSnAw9BtHPkyNvR6Pj+Ooq32Vy1eNMDkJFr3Ivm9/k0F8dpUy5SkmYkklxhQ2m/dvWBJ0spUU2xOTy5AQu4nxYzmSZaQpJupL83dP1hsbbR0NJGmp5wwBsgLwlr64hiB7sNeHzh4ZLh1C40Ch9WMKayaj9TkXA3JG2jdY64Zrir9HnzThJ60BTuKGZMBUbIJVfXaL+Fyw6uoTf/wCTaFRpsSzmnZ9TDidI8K5UCCLMQTkM/SGc0CM0i7hlSy0gmxSnPuYr4qtBmAA2eFNVMUAklrpF/OJUdUUlwEqPUEmKY79Gl/J2hyeRUvc3+KcoTzJrps45TfzP7wco1M5SZmBS2tsADfX6bQWvgq5KQuapBa+AMbaA3+8dXoVIt4W6JPjulJwgJSrSz6NctYNB0r2jSrESCJigCAASlBsCSHOZLwDQ8Rlg4pspSkpQAbBkg/pGmvQ3MUzZMpVVJCX8NRS75kEhge4HaBFqxaNkS9gylagEFn3Is/SKqmjWqaUJSChISCp2Z3LnsMu5jUS5IIJADDJhGN47MKVTOfDiI3bls1vzOFyt1oOFJyFPFZIlkpCFILM7M/QNmkltXtFtPw7C6g5uAfID7/CISQqpmpClEJGX5pYGNXXU+BDAZK+hjY2+Ox81J6M0unLtEv4MD3jnlhIJ6HpdoZkE6R8UkBmEPxIJi5aHQSlOIpGIgB27jPMZxESUKUWIYbF+0FVqcV2ZVxbIpN8OENbzgTgsrkUrAEhSjhCf0gEuD5wKG9BNPw9JU4c9PK8V1EkHR4PRTEiyci5fJtv3faClyVAZaZAQaFsy9bImJx4XKja6dBoC9oUKlqcEYiNcTBnd7R6NMSSnK7Rma6hVMflLnSOCWBQlpCIyCpSyvA5CXLtBMtChiDDu121i6VQqWpYbFhIBIe2bQeKJUtJK8/pC38Q83WkXcOCUjyv57Q4lzkAPhcagDNgwyjLLrU2Yl27MYa0/EAmWxb77wXJ8WgQ5Jk68IWpKE4kgs6jpibET226Qzn8OkSVDwAZqkZFRKulgLRn5tWjxTNVmU8uEMOUc3faGVOVU4/m2Uq5Kcg4HKegBDmONQ0erHNDqyvg9KlNQpM4g4hcAg+XYxaj2YlGbyzClWdwL6wBSYP4hRQo2DurXt0irjvFFJmJWDbLI37PBgnRWUl7Oz1eCpSCAWdm10BhdPqWIdirMXfDv5xVXlS5j73vtqYokSVEFabgWJ0G8UikkebnkpS10MJNbgxKAEwnXC7etoWz6lQUT19IvkTFEYUkYXd8r9tf2imsUMVie/wC0UVCROTlOL5w0oaFRDpLFrA2+ML5ckE3WR3LfWHNBIGSJp6Xi+N0w9HCJjhNwoCx8S3XOzRYnh6pp/mrCEOSbvkLt1iqooFu6lFQH5rBkhfLZAfQqZh5ax3J2ABrOFIWVCWtahoGsLXKtBH0qiEkKU+IAtiZw4yzs4b4xo6EFQSnkf+pYYeQy+cCe1y1SEpCVAleZyCXsGS1z10fXTKl0YG4f7WrlqwzEkozzKVDXTOz5jWHU+UhbqSsLlLGIFWYcXB0z9I83rUYZkxy9iH1fT4kWEOuHVS5UsIlkTHyRMcAjUIIZ1ZXJ2aJ5cbfRSDSHfBajw5wUfdHvA2IaybHXONVxHi8ghW1iTiByPTofjHl9fxRRmHw25FnEC7qIIA8je/2h6vCJctWLlmWLsMwQfMEZQqTjRpJS2bSmp5Sw6Ti7bQNxGWvCsSwq/KkIDYj1WdAzvaMrwITUqcLUkC1h9/OG/HaqoEtKgeVITzFgThDrIc/qyyOUPsmkkG8IR4jpSXmIAJDhlbsWy6wPMqxRzZiVy1nGMaE4nxE2XkO1oDo67CZc0LlpVmUJDAjUEm5Jir2t4mqbNlzqbGDL942ZJszE2LjaCCt6NLwzh08qUuowpSpimWk2SW1fX94amlOF2A2fUaW7NEaCupZiUFJcOCnEbk755nY36QPxv2hRKKkkX0OhfO8HsmxJO9oEgcqS+j2EZrinHp5xBJ97yAHSPmIS5v5emcAVK16OPID5x40/KlJDQ0wOlqp8snA6Xz6/l4OVNqVpJWoMP6vpC8Yjmr4x0yiqxcv12iP5ZfSj27ZKTTlSmllxhdZNgI7KJmkpbCE3LXZOwB1MT8FShhws2ZG25MRStMsEBRLl1K7ba66w0bl2ZIt4g2NCQQEMQAMhbc599XiFVUVMxKFEgiYkk97BX0gCVOC8RAslLXe5UW37mH1FNKadC8JOFRwkiyknC4yOrxd60EXSeIqp1uEhQUhnIy3baB6mpXOWgYWxKfLTPXtDqvpELKUpGjqAtbZL3MKZ9V/MB2sBsMmuT8IHL3QG72WVVGWvdiEhQLPbmYd4XqmqwsCUo236w5M5N0lTEAFhezbfWFVbRK0Ljpl5QY9bNWjkhZAZJLtf7COFSACSSCcukcXUgJa77N09YjLTjBZKlF9AWEMjK2MeEVANyAojTfc9mhr4360yWH9TKA7hi0IZNHMQsAkM12PujrGgk0oJThCinRwQHszbiOiG9DHUTySSTcnJNm9bwwpZIPMAApxZiX3JgfhxRNn+JNJbI4EuABvZic+to0dVXBKCUS1Acw905Bnc9Y6rXQpOgogVlRViIGuQA6D6xivbysx1EmWDmsPsAkh/j/xMbGj4koyHUWfJGuEdB1b1jyjjPEfFmpnnJwQNcIyfuCfjD417MfcRUrEFtZa1Kc5WbCPQvBk3iC2BCFOLjl269d4cL4cVUB5cWFZYjptCRClEAIClAskBJuVZAdD5CKKVgIVlUJczFLBOLmJVuRowsLn0iHDq5cwypRPL/EJYC2ahiP284+4ggAhCC6paQhZOQUkqBw9LEeQ3htwlKUIpcCAtaZgUoFN8WIF3zL3AGWt4Hob2el19FqUKwWLJDFW4H3jH8T4lMUu8krRiuCGDNZIJ0do3fFaoqSFLXgSCXA12fbWMJxiulF8BxEhyxt8TE4L6AD4RTpEozFIC1EuEpIs3vcwOLUZb6wbWUfN4U1CShHMvwiQlIeyWcWfa+cJJdDPmBg0tJGpYsS+XpDPgXAJk6YszJrSZbeJMBudcCeuXZ4VxaFon7Q8WE6UZVK6TLYpUhDJKRoc8J+cDqFVNkNPWGAdGpHQn/uPQZM6TIp/DkICUAYgCGcnd7k31jzvi3HQoMWD2tvnBgtjUBVdWtgkzEl7hOfliOXaB59XhCQdU3JL+m3/Udmomo5l/qFywUQBs3eFksJLqIKtuYBvLzjxFFMklYZSz0pVzgqDZAsXjR0NJ4mQWktcTBhB7Ky+EYyQpSjygnf8ABDWnlTTkkgDVWXxhXCn0dMGqqSDqmoN0pASASGzPd3LnOKZNCJkpSi2ILI9QCOzsbxIqWLYkgbgfYRbwaowqWjmUFi/dLkWbqYeKaYqBOGcPKkqSHdcxIDZskOT8Y1s+nCChCw0sJaWC7OGupi3V2FzBHsdQXUvRKVAHqtRuP9qT6iCaxaZhmnKXKSEA7EuVX6W9Iecv5UVjBNbMvxGVhUCEhxmoFwRbqbfloVccpAHWJZQQMRDn8aNJVSsNNjUAFTWQhI0Bus92aKOLySucuW3KCpKjtYBI7m/xgqgxxRSozwpQqcxyIF9rCKa2oXLmLS74SRlf1DQ44Yn+bb+hOtnHbTrHOKJBmr5Bn9AD8RFkrSJPoCo+KS3BmpJAPu2v2Lds4truIpWXQZiAMk8qR54WiExCWuhA8vvBEiUbYUp6WgrHsKy0qAhWzEhWDlChdhmL6+cMKVa8KXnElmZIdu5IaD6OibNvN/hFaQcRUCU3yOG3axPw1iqjQnOztNQKSAT7pNru3zvB0zEqyisD5xzxAGwqbvr8ftF0mpl4nJckhOrkkkM2gH1iisBoa/hycGBLDChgdQY80m8LSZstxzYighhhSdLPnsMsy0ezUUiXMGNg5P6r6Xjyn2xlJkcUlzWBSJiSptiwsBsHiuNvpGNrxWUimowkf05HNR1sLuY894VTrXyK5ZsxLialBISxPKWsNHJ3t10H/kriWKXLTKLY1MVDPDZ22jD0FbNkKSxKkKF0KLgpNiBsSA23Qwyg2rQVoacZSDNZJllQZU0oQQJpueVyxcOc+sG+xR/m/wA1RBHMlGoJ36DdtBCzjE2X4MmZLUSAlWEEXGQAUdSkOL3b4rPZycRVSjiuosT3GsGKYWeveOJyFpXkl7a2uM9bGE8pSGwSkuHzs3d4lJJE+bdw/r5esIP4GcmYpgoAFtMvWChA2qlqcpQQd9urkwVw9cuSlaVqxF02Tkpenl+0KkUiyb26mLailQlGFl+I4w6ABmLsIE+hona7i0xcibbXS7BmuYx1TTqAxGNBW8RQiSZMtSTiutQyJew6gCM9X1q5yrsE6JTlAiFh1QqYoMTvkNDmBFUij0w/D5mNCmSwtBFPSPdi3aPJhhk9EOddCuj4c2Rwj82g6Xw8ZKJ/OkMgUpNhlvFa56M1gmKS/HjjbdsXm2ArpE/lohIaWoLSxwn8+EFTqpCrEANt+dYWVc4DIxxvyJPpUNs9F4eoSqZSg3MSro2nwB9YVUkkmmly/wBU9eJX+OsX8X/lUSUahCE+ZAJ/5GJSmlJxn/1Swkd2v9YZb2d66F3FFCZVS5aQ6Zd27MT2zEVcSqLqCM1H3tVKUOZXoPlFNGMCVzF+8sYl7pl5hI/uXb07wIVKxKWrNKTbZZ5iB25R5Q4xXw5Hh+IsYSHwo1cpZm8ovmICeZLEsDfUuXOdvnCxKDcBJYWF2YP8YIOI5Ks17ZfeFlmldI8/JK2AVlQSp3w6McgOpiuVxUjlfdvoYt4gSsXOXrC5CADk5hoSbDFWE+Oo5qJP/cMqNAa5BPeFcqaTkk+kNaOQS1j8B9I6YJ/CyVDWhpJJPOoeZP8A1FtPTp8ZAGH3hcB3YliH8ook8EWuwQodVKtDDh3DsCgSbvmD166x2JOgM0NDUPMUbMlRDOzdupJhV7TcNQqZ4kwhJsydzkDrdN//AKEFV6QhWIHCEqCzdyTv+0Ee0FShaAkIxWcNn8N+sBp1oEXs8y9pZpKZL6BVvzvFcmiC0qGwAHkPuYJ9r6cpTLUcziJdnBITm2tojw6YL9VfT9o6sX6oEuzL1U84RLIDgqvq5YemZ/3dBBXsugKq5ThxjfyCT+0Q9pZWCcSNQ/nlBnsTTlU8EB8KSfNWXyjPRj0isrQJpyuP0gfSFPFakhYLFixcxdWhSZosLpu1z2MA8XnOtJxMAMomkYNoKoqIaUpRcdo1vEuGpXKf/TWzWN1PkCftGP4ZxBTgJBL6tYDraNHN/lMtUzxFHIE2HaNJWZGK457M1ZZ5OFADOCnLSzwtlcGw4goBLNnc9Wj0IV06fiwgYRliNidAN4WcTkSwlQWolakuoDIKzdPTSMjAc1aQHcHsG+kDy1KXcG3yj6rklKQ1yoFmI0ijhVUEoYgpJzEeT5uXSUWc8F9OTZBDfUxFM0ZKy3vFtRUAmw2+EcV/MLi35aPNX+jaBbqLCw1teK+H0gmzpcpnxLAPbX4PBU3EhyIP9jEDx1TFWEtBL7KVYfWHUrpfAx20hxx+o8SZKRoVqWf8QS3wEF8VIShMsDEp3WnVUxXuo+8AezifFnTJ6rpljCh9VqNh5AOe8V1VUVOtJLnEiVa61my5nS1h36R0rR3g8xblRUXlynKz/XM+oGneFNQoiWkK96YsP5l1fnaD6k4lppk/6cpjMP8AUrr8/SFtbMxTkgXCSW8sz64R5QyGPkVgAvkQT9oW1VWTcOItTSqKlAqCUpJAJy6Qvq1lDA3cZxJP+p57g1sj46lWiyTNUn9LwvVUNlaGNLWuwVfrHRigr06GiMaWeDmnD8Ya01ZhuAVfSA6ZKGDgvu8ErmotzKB2AtHbco9UxhmOOnrbeKZ1atVxn0MLUS0i+LGdiBa/UR2YlUw8nuvoG+UNGU32biaOkm4xiIclPliTlaGHC5gXLxTEsdthn8jCKkp5gThcZlsLW0zZ4fcL4aEo2IAa+flFaAYv23kJAThdioZnvCWlmEKbr8VH7D4xpPbP30JJd128s/nGTlTWUDm5J/8AyPkY6IKkYo9rr+Ge4+UPP/H9G8ta7jmzH9oAHxeM/wC0S3CBsqHXs1NUJASgs5LhtXhZGNAioImubgO0fVtTLVMAWgEJD5a/mkU0lMxONSvLXb86x8FpflQXF8bPYd7P8YWwhh4kTYcqRoAz+cdp/DWoIJ7Aqck6WB6+UKKW5JIQol2xqJUbWYAgJD5wZR8UUlaEmcpKWPMhKQE4c7BLt1zNoVs1DNFHOxMCyAWsnK7N+2cE8T4BbEq2eQUpRbsMj1gDhHGUY1+BIJUoLV4swkkq0urJLAHTMxna2uqlKAnVE7wi4QoAMpVrAAPhJyJhebDxBq7iD4PDSpOEl8Xu4gBk35lAcup3USrff1iS56mCckgMwFra987xRMS5dyAdI8N0+yYwRUW6wTSTJi3wgkJBNul4DRS8uKw0Ym57Q1Nd/LlpASAixAHvOzknc29BCKPLUQKr2VSJQXhJKiCbgC4Frj7aRoJUoU1K6Penlw5BICbIcdXPrAPDqfxp+iQ7MHyYknbKzwxqpiJs0lRwS5KcSm0FgkDqbfgjQjsrGKXQXUNJp0U8tlTFkjs/vrPTR9k9YDk1KEhU7/1yk4JXUCz91KjnE5i5iwAAmbNGEJBvKk2YdFK1fINH0ihTPnJkA4ZMm806EiyUiL0Xi/YLIT/D0xnzPfW6mOpOXlrCOn5VXuQhLvurEo+phh7bVfjThToYJSrCWy/u/wDkW7vCWXMx+KsZGZbsElvzrDJaGst4lMZTl8Jz7ixHwEL5qXViUGScg/3vB3ExikhYvYL8iGV8WMI1zFqZybZPCruzmlqTLqkBXuoAD7jTOLadDnYdIFAVZrwRJQT9ordrQHvYYJgAJdQDWOd77wXSzrA3PcQv8M6gxfJqBcXgKWRGbGorSQSDltnBdPXqYMnX9Qy0eERqSMkE+v0g6iXNU5w4X3P0i0XlYNmlk8QUcxl6D0htRVpXiXpk+Ttt0hTwqnKk/wA3CVD+nYtY5XME1K8LjG4a7MwGsduJSXbMZT2lqcU5RzEtHqtWQ75RnKRTLU+UsAP/AHZD4uYa18/mxHfxVDqf9NPkHhaZQGFOilGYrtmHjrMLuKq5kvo3xvG09kSpMklIPvHIC50cnSMLxElXNqov8LRuPZOcAlT3DggbOM/nCSCOVqchsJIBBve+thbLppC1dItSUhIWkhQfCtalnq7gDKDqmalTAEghTktn07QSmozKlHuNfrE6NZRS8PQtSjL8SWoKAKjof1Pni3Jytq5jh4fME3xAlSpUoutRAxTGYnCGFm5cte8M+HTlLUESk/7jl5xzis2ZLWMU2Wpv0pHzhaDYgwthSlAErEoLwlsSHDJSrqXFhpnCyonJmck2auWhGLClSioBSbJBPcM8audWfxJ8OYnlJdkgOQNLZCOccpccpaUyZeAjlCUsrF/U+8LxDZifDJ0LDUbxFckMk+ohynhxF2JGbO0Cz0XLtZO5zEfPqSaJRZQirdYKUgNY2+PeL8QLoKef9PQvA8tSWyOLO2l/z1iVNUAcxZ+ucFNpUhZJjj+Kl00tRUrHOWAAkaDbz36ROjWpKOa61cyEN/qLJbGoaIQAML2MI11BSXlgGYS/iqA5f8X93vnBdJ4MtWOomzJ6yLITiCSdlLPMR2YRZO+ykdGgokJlCaJCzOnq9+afdl7krP0vaFs3i4p5JKcndBOcxesxQ2B90GLqVfjrSFpQiUlyJUsMkDMlbW0/eM1OSaqp5v8ATRcgZADQN6Q0XY/KzlIlfhKnLfFMOCW+dzzHzJ+Bi2ckS5aNgu/ZiD84pqK7xJjgES5QJbaxCQ35lHJayumZXvAYh1Bz9D84d/RuWidFNKUqllj4ZOeSkmzeYhPPcGxt8WhioFQCknnYOP6h94oqZgUxUACzWDP6QvsnKRCSiziCJU8AsdoolAlwNIghXS/aGhJoA5pZpVy4h3hrSUSRmYQSxhIdn0/eDpE5Rtp1yjpWZe0YeqowRYsOjQVJpEpyvkHUX/b1hPSqUXHNY/pFofUPDFrTiA5XsVfNsorDLb6BYfw+QA4KnfPt3A+MB8bCUowpAAIdZ2lj75Q+4dwxLZlamuTlaEfGpAmYpYcpJ5lA3WdEjYR1Q7CYibTqmKANsX8xZ2ToPS3rCqpmlfiLAYEJQjfmz+AjX8So2BBsVKBUBsPdSNT/ANwpl0BVMwkMJYMyZb3SzJT1IA+MWMZ+bK9zbxCn0DQ64HNKUhIN8P8AxJB+nrAn8MTJQW5vEWfMX+kHyZRSQU3CuZPV7KTAYRpTUxKwoqIBzvYD7wxmyyWKcLA5qPb88oXnhniFJclOjkj1DwzpKUyku3ire2yQ/wAIkYJFYpKMKEqUpRbEzDpbOLKHhgWAuc5UATgSHyAJdu49YLpDNM1AIQAxc66PfT9hDBVCCRmE64Sb99/zKN0YAo5alnAQiWDkAXUoh3GWQtDOfwVXhlIJJbsfWGdJTy5TnAEDfU94Ipq9E18GIs98JAfuRE2Y8w/jtxv8YT1gfK3WLjlHZsfMoWPQvqpxsGdIdgeucCT0JuAo72Guud4Y1Xuwvk69ovGQxRKUUkYnaCaZaSp1DLrFNT9PrEU6xRbNNaDKuumGWUy/5aBoDdROp3PUxCXMEqXhGo5ur7mKpeXlH1T7piiXoXrQIgkSiB+q6o7QVBDJNwBEx7piqVme8VrkmNVhBAFx5R1QBdzFlTkO0AqyibVGSCJIFnuNWg1kgPZyqyc2Fv29IXSvd8/vF9Lme4hJMwaAP7c9c+pgumBXyiyegGXnC+G/CMx3iuONuidmno+DAj3VISA5K5jP5AQ84fw9ISeZwN8oHrcvKC5fu+Qj0oxUVoZIPFPMKfecZYUi6vl84TK4etyEIKGtiVp/je0abheQ84hxfIecMpMYytNwAYjimIBOanJN9ns/WO1tFKRLMmnGNRDW1OpUfqYq4x7x7R3g2v8Al9BFLfZhOfZ8pUULIAxYkasW5gfOC5HBwhGCZLUWPKoXAfOGM73h3hgrIdvrBcmYDlcPwh2BSdMiIo8IO2Qi7iGav8YDpvfT2+sZsBoOEUo1OWT/AJ2hlLSAoBKX6k2hHK98f4fVMMafTsYkwh3EFlIGGWZpewDAP1KmYRcgsl1MC1wDb5RFHunvFU3WFCf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5" name="AutoShape 9" descr="data:image/jpeg;base64,/9j/4AAQSkZJRgABAQAAAQABAAD/2wCEAAkGBxQTEhUUExQWFhUXGB0aGBgXGCAfHBgZGh0YHBgdGxwcHCgiHh0lHRwcIjEhJSkrLi4uGR8zODMsNygtLisBCgoKDg0OGhAQGywkHyQ0LCwsLCwsLCwsLCwsLCwsLCwsLCwsLCwsLCwsLCwsLCwsLCwsLCwsLCwsLCwsLDcsLP/AABEIAKkA8AMBIgACEQEDEQH/xAAbAAACAwEBAQAAAAAAAAAAAAAEBQIDBgEHAP/EADsQAAECBAQEAwcCBQQDAQAAAAECEQADBCESMUFRBSJhcROBkQYyobHB0fBC4RQjUmJyM4Ky8QdDksL/xAAaAQADAQEBAQAAAAAAAAAAAAABAgMABAUG/8QAIxEAAgICAgMAAgMAAAAAAAAAAAECEQMhEjEEQVETMiJCYf/aAAwDAQACEQMRAD8ASSRvDellBQy6QvlyyNILp5gBtYx3s4kRreHNcZQKJB2h7PrQEh7nZnB7kZQhrOIhRGEEK/u+g0jiyeUouo7H4n0uVeL0IgGnqVhN3wksCf2zhhTOQHzh8WdTdUaiUqXpBUggWIj5CYmmmJvHQYIRQ4i4yiibS3PSGdGVAM8SqUH1vAs1Ge8K8dNPBy5D3imaoJFyw1Owgt0ZKwQSmixEsGKJ9QbqCSCM0f26Hvv+9g08UCicNktn1+2US/LGrLfildDpEoCLl4LOW23ftGYXxWYOXEQ7dxe/7HrH0iSUhSlBSyDcdGzUfP8AM4R5bdIeOKv2H3hpU7HLO1x3EQVTEdYVSZ4ScSTy6PbCdjfLpDRCtQWuzE3xbDeKp2tiSjT0cxtmIhMWDEpSzMJdKktqoM/aIrpiIIpKVNg2RUtCxo7jgWEfIrLdIFxAvCzxo+8cxrMNkzIrnKEAS6iPlVHWDYKPpoEUgR0gqBbygulpAE8ynMKxkdp1iLpk8EFoWT1MbRUZsAI1qaiUkOXJawGsIamfMZwQUCxIZ+w+F4Nr5pUjAwAA1hfxKaqyVLThsMKflHnZZzc9kkjsuqJGfLnhBuO53iFRPwunCkg6tcdHgenkrclJCUAg89sT/MWiqfUqJdTEPoYR/AtFyZagoFSsIAcAfbSDaKvUVEf9QnkhSlXsN87RbIBCiw/OsMpOD0wNGwkqgyTcdIWSlshztrbvA4r1E4QGZyXF23aO2XlJJfQRi26RpJCAVcqhbSGqUAj6RlaRQLISvApjiKgFXDOB66QIni82Wp8eMOzHq2rxNeXy7R1rxZV2PalSAsoBuzsYSVlSkkgmyA77q/SBu2fptDtVWmYgKYYiL2v+ZwjURiSUgXKs+yA/rFskriqJ4o1J2K6CcVJuoYgrlB1BzB6Et6QJQqacWD2e2mXzIhvxihTLnSSiwUpmHZ4UcOSPEWc+VN+7RGUaZeLvZbJpw8pe2fXDkTtDyRUJlIXdySSepYPCimkYksCw5dNMSh8oFrV4VjYP+fCHgJlVui1RT4q0oPKoYm2Onb94jxFSiFJf3HIb+4tc9gGjoohiSQX8S5f99QSYoE0B8QxMm4ydlFvnF11Yo+4bMxAYVKJa7mDlJVqIVeyicSywAJy2taxMamTcXG49C0OuiMhT4IIihUgw3qJALtC2dKLOThBsDo/XaMZbBFJiKpcDz8aUFQIKS7pUGWGa46Z+kQ4TWlY5tPlGcdWNQV4RiX8OYYSSgjrFdQUs4I7P984TRtgBBEWicrKJTGIsWs5e3odYpIbWAE7MRvAkyCVTIonCAzIPqZyUJIPRycz0EIxNQsnGxGiRmb5PpaHvF6kYrJFxqNDtCabiOFQJ1D6eVo82d82rIgM6esreWkszAbCKpchRIOV9d4vrpBSkDEP9pu2t92gWbNJPXvkNAIaME1aZRDRM9UtZCmL5kZxfSVYK7ANsTCqQqYn9IU+4i+hpjMWhLAEnPp16dYWpA4tmlnyfEDIBL6s4SN7RUul8AYzzO91pYKB2+8Gy6VACnmJDB0+TO/27wlM/HYkrLgBSnAw9BtHPkyNvR6Pj+Ooq32Vy1eNMDkJFr3Ivm9/k0F8dpUy5SkmYkklxhQ2m/dvWBJ0spUU2xOTy5AQu4nxYzmSZaQpJupL83dP1hsbbR0NJGmp5wwBsgLwlr64hiB7sNeHzh4ZLh1C40Ch9WMKayaj9TkXA3JG2jdY64Zrir9HnzThJ60BTuKGZMBUbIJVfXaL+Fyw6uoTf/wCTaFRpsSzmnZ9TDidI8K5UCCLMQTkM/SGc0CM0i7hlSy0gmxSnPuYr4qtBmAA2eFNVMUAklrpF/OJUdUUlwEqPUEmKY79Gl/J2hyeRUvc3+KcoTzJrps45TfzP7wco1M5SZmBS2tsADfX6bQWvgq5KQuapBa+AMbaA3+8dXoVIt4W6JPjulJwgJSrSz6NctYNB0r2jSrESCJigCAASlBsCSHOZLwDQ8Rlg4pspSkpQAbBkg/pGmvQ3MUzZMpVVJCX8NRS75kEhge4HaBFqxaNkS9gylagEFn3Is/SKqmjWqaUJSChISCp2Z3LnsMu5jUS5IIJADDJhGN47MKVTOfDiI3bls1vzOFyt1oOFJyFPFZIlkpCFILM7M/QNmkltXtFtPw7C6g5uAfID7/CISQqpmpClEJGX5pYGNXXU+BDAZK+hjY2+Ox81J6M0unLtEv4MD3jnlhIJ6HpdoZkE6R8UkBmEPxIJi5aHQSlOIpGIgB27jPMZxESUKUWIYbF+0FVqcV2ZVxbIpN8OENbzgTgsrkUrAEhSjhCf0gEuD5wKG9BNPw9JU4c9PK8V1EkHR4PRTEiyci5fJtv3faClyVAZaZAQaFsy9bImJx4XKja6dBoC9oUKlqcEYiNcTBnd7R6NMSSnK7Rma6hVMflLnSOCWBQlpCIyCpSyvA5CXLtBMtChiDDu121i6VQqWpYbFhIBIe2bQeKJUtJK8/pC38Q83WkXcOCUjyv57Q4lzkAPhcagDNgwyjLLrU2Yl27MYa0/EAmWxb77wXJ8WgQ5Jk68IWpKE4kgs6jpibET226Qzn8OkSVDwAZqkZFRKulgLRn5tWjxTNVmU8uEMOUc3faGVOVU4/m2Uq5Kcg4HKegBDmONQ0erHNDqyvg9KlNQpM4g4hcAg+XYxaj2YlGbyzClWdwL6wBSYP4hRQo2DurXt0irjvFFJmJWDbLI37PBgnRWUl7Oz1eCpSCAWdm10BhdPqWIdirMXfDv5xVXlS5j73vtqYokSVEFabgWJ0G8UikkebnkpS10MJNbgxKAEwnXC7etoWz6lQUT19IvkTFEYUkYXd8r9tf2imsUMVie/wC0UVCROTlOL5w0oaFRDpLFrA2+ML5ckE3WR3LfWHNBIGSJp6Xi+N0w9HCJjhNwoCx8S3XOzRYnh6pp/mrCEOSbvkLt1iqooFu6lFQH5rBkhfLZAfQqZh5ax3J2ABrOFIWVCWtahoGsLXKtBH0qiEkKU+IAtiZw4yzs4b4xo6EFQSnkf+pYYeQy+cCe1y1SEpCVAleZyCXsGS1z10fXTKl0YG4f7WrlqwzEkozzKVDXTOz5jWHU+UhbqSsLlLGIFWYcXB0z9I83rUYZkxy9iH1fT4kWEOuHVS5UsIlkTHyRMcAjUIIZ1ZXJ2aJ5cbfRSDSHfBajw5wUfdHvA2IaybHXONVxHi8ghW1iTiByPTofjHl9fxRRmHw25FnEC7qIIA8je/2h6vCJctWLlmWLsMwQfMEZQqTjRpJS2bSmp5Sw6Ti7bQNxGWvCsSwq/KkIDYj1WdAzvaMrwITUqcLUkC1h9/OG/HaqoEtKgeVITzFgThDrIc/qyyOUPsmkkG8IR4jpSXmIAJDhlbsWy6wPMqxRzZiVy1nGMaE4nxE2XkO1oDo67CZc0LlpVmUJDAjUEm5Jir2t4mqbNlzqbGDL942ZJszE2LjaCCt6NLwzh08qUuowpSpimWk2SW1fX94amlOF2A2fUaW7NEaCupZiUFJcOCnEbk755nY36QPxv2hRKKkkX0OhfO8HsmxJO9oEgcqS+j2EZrinHp5xBJ97yAHSPmIS5v5emcAVK16OPID5x40/KlJDQ0wOlqp8snA6Xz6/l4OVNqVpJWoMP6vpC8Yjmr4x0yiqxcv12iP5ZfSj27ZKTTlSmllxhdZNgI7KJmkpbCE3LXZOwB1MT8FShhws2ZG25MRStMsEBRLl1K7ba66w0bl2ZIt4g2NCQQEMQAMhbc599XiFVUVMxKFEgiYkk97BX0gCVOC8RAslLXe5UW37mH1FNKadC8JOFRwkiyknC4yOrxd60EXSeIqp1uEhQUhnIy3baB6mpXOWgYWxKfLTPXtDqvpELKUpGjqAtbZL3MKZ9V/MB2sBsMmuT8IHL3QG72WVVGWvdiEhQLPbmYd4XqmqwsCUo236w5M5N0lTEAFhezbfWFVbRK0Ljpl5QY9bNWjkhZAZJLtf7COFSACSSCcukcXUgJa77N09YjLTjBZKlF9AWEMjK2MeEVANyAojTfc9mhr4360yWH9TKA7hi0IZNHMQsAkM12PujrGgk0oJThCinRwQHszbiOiG9DHUTySSTcnJNm9bwwpZIPMAApxZiX3JgfhxRNn+JNJbI4EuABvZic+to0dVXBKCUS1Acw905Bnc9Y6rXQpOgogVlRViIGuQA6D6xivbysx1EmWDmsPsAkh/j/xMbGj4koyHUWfJGuEdB1b1jyjjPEfFmpnnJwQNcIyfuCfjD417MfcRUrEFtZa1Kc5WbCPQvBk3iC2BCFOLjl269d4cL4cVUB5cWFZYjptCRClEAIClAskBJuVZAdD5CKKVgIVlUJczFLBOLmJVuRowsLn0iHDq5cwypRPL/EJYC2ahiP284+4ggAhCC6paQhZOQUkqBw9LEeQ3htwlKUIpcCAtaZgUoFN8WIF3zL3AGWt4Hob2el19FqUKwWLJDFW4H3jH8T4lMUu8krRiuCGDNZIJ0do3fFaoqSFLXgSCXA12fbWMJxiulF8BxEhyxt8TE4L6AD4RTpEozFIC1EuEpIs3vcwOLUZb6wbWUfN4U1CShHMvwiQlIeyWcWfa+cJJdDPmBg0tJGpYsS+XpDPgXAJk6YszJrSZbeJMBudcCeuXZ4VxaFon7Q8WE6UZVK6TLYpUhDJKRoc8J+cDqFVNkNPWGAdGpHQn/uPQZM6TIp/DkICUAYgCGcnd7k31jzvi3HQoMWD2tvnBgtjUBVdWtgkzEl7hOfliOXaB59XhCQdU3JL+m3/Udmomo5l/qFywUQBs3eFksJLqIKtuYBvLzjxFFMklYZSz0pVzgqDZAsXjR0NJ4mQWktcTBhB7Ky+EYyQpSjygnf8ABDWnlTTkkgDVWXxhXCn0dMGqqSDqmoN0pASASGzPd3LnOKZNCJkpSi2ILI9QCOzsbxIqWLYkgbgfYRbwaowqWjmUFi/dLkWbqYeKaYqBOGcPKkqSHdcxIDZskOT8Y1s+nCChCw0sJaWC7OGupi3V2FzBHsdQXUvRKVAHqtRuP9qT6iCaxaZhmnKXKSEA7EuVX6W9Iecv5UVjBNbMvxGVhUCEhxmoFwRbqbfloVccpAHWJZQQMRDn8aNJVSsNNjUAFTWQhI0Bus92aKOLySucuW3KCpKjtYBI7m/xgqgxxRSozwpQqcxyIF9rCKa2oXLmLS74SRlf1DQ44Yn+bb+hOtnHbTrHOKJBmr5Bn9AD8RFkrSJPoCo+KS3BmpJAPu2v2Lds4truIpWXQZiAMk8qR54WiExCWuhA8vvBEiUbYUp6WgrHsKy0qAhWzEhWDlChdhmL6+cMKVa8KXnElmZIdu5IaD6OibNvN/hFaQcRUCU3yOG3axPw1iqjQnOztNQKSAT7pNru3zvB0zEqyisD5xzxAGwqbvr8ftF0mpl4nJckhOrkkkM2gH1iisBoa/hycGBLDChgdQY80m8LSZstxzYighhhSdLPnsMsy0ezUUiXMGNg5P6r6Xjyn2xlJkcUlzWBSJiSptiwsBsHiuNvpGNrxWUimowkf05HNR1sLuY894VTrXyK5ZsxLialBISxPKWsNHJ3t10H/kriWKXLTKLY1MVDPDZ22jD0FbNkKSxKkKF0KLgpNiBsSA23Qwyg2rQVoacZSDNZJllQZU0oQQJpueVyxcOc+sG+xR/m/wA1RBHMlGoJ36DdtBCzjE2X4MmZLUSAlWEEXGQAUdSkOL3b4rPZycRVSjiuosT3GsGKYWeveOJyFpXkl7a2uM9bGE8pSGwSkuHzs3d4lJJE+bdw/r5esIP4GcmYpgoAFtMvWChA2qlqcpQQd9urkwVw9cuSlaVqxF02Tkpenl+0KkUiyb26mLailQlGFl+I4w6ABmLsIE+hona7i0xcibbXS7BmuYx1TTqAxGNBW8RQiSZMtSTiutQyJew6gCM9X1q5yrsE6JTlAiFh1QqYoMTvkNDmBFUij0w/D5mNCmSwtBFPSPdi3aPJhhk9EOddCuj4c2Rwj82g6Xw8ZKJ/OkMgUpNhlvFa56M1gmKS/HjjbdsXm2ArpE/lohIaWoLSxwn8+EFTqpCrEANt+dYWVc4DIxxvyJPpUNs9F4eoSqZSg3MSro2nwB9YVUkkmmly/wBU9eJX+OsX8X/lUSUahCE+ZAJ/5GJSmlJxn/1Swkd2v9YZb2d66F3FFCZVS5aQ6Zd27MT2zEVcSqLqCM1H3tVKUOZXoPlFNGMCVzF+8sYl7pl5hI/uXb07wIVKxKWrNKTbZZ5iB25R5Q4xXw5Hh+IsYSHwo1cpZm8ovmICeZLEsDfUuXOdvnCxKDcBJYWF2YP8YIOI5Ks17ZfeFlmldI8/JK2AVlQSp3w6McgOpiuVxUjlfdvoYt4gSsXOXrC5CADk5hoSbDFWE+Oo5qJP/cMqNAa5BPeFcqaTkk+kNaOQS1j8B9I6YJ/CyVDWhpJJPOoeZP8A1FtPTp8ZAGH3hcB3YliH8ook8EWuwQodVKtDDh3DsCgSbvmD166x2JOgM0NDUPMUbMlRDOzdupJhV7TcNQqZ4kwhJsydzkDrdN//AKEFV6QhWIHCEqCzdyTv+0Ee0FShaAkIxWcNn8N+sBp1oEXs8y9pZpKZL6BVvzvFcmiC0qGwAHkPuYJ9r6cpTLUcziJdnBITm2tojw6YL9VfT9o6sX6oEuzL1U84RLIDgqvq5YemZ/3dBBXsugKq5ThxjfyCT+0Q9pZWCcSNQ/nlBnsTTlU8EB8KSfNWXyjPRj0isrQJpyuP0gfSFPFakhYLFixcxdWhSZosLpu1z2MA8XnOtJxMAMomkYNoKoqIaUpRcdo1vEuGpXKf/TWzWN1PkCftGP4ZxBTgJBL6tYDraNHN/lMtUzxFHIE2HaNJWZGK457M1ZZ5OFADOCnLSzwtlcGw4goBLNnc9Wj0IV06fiwgYRliNidAN4WcTkSwlQWolakuoDIKzdPTSMjAc1aQHcHsG+kDy1KXcG3yj6rklKQ1yoFmI0ijhVUEoYgpJzEeT5uXSUWc8F9OTZBDfUxFM0ZKy3vFtRUAmw2+EcV/MLi35aPNX+jaBbqLCw1teK+H0gmzpcpnxLAPbX4PBU3EhyIP9jEDx1TFWEtBL7KVYfWHUrpfAx20hxx+o8SZKRoVqWf8QS3wEF8VIShMsDEp3WnVUxXuo+8AezifFnTJ6rpljCh9VqNh5AOe8V1VUVOtJLnEiVa61my5nS1h36R0rR3g8xblRUXlynKz/XM+oGneFNQoiWkK96YsP5l1fnaD6k4lppk/6cpjMP8AUrr8/SFtbMxTkgXCSW8sz64R5QyGPkVgAvkQT9oW1VWTcOItTSqKlAqCUpJAJy6Qvq1lDA3cZxJP+p57g1sj46lWiyTNUn9LwvVUNlaGNLWuwVfrHRigr06GiMaWeDmnD8Ya01ZhuAVfSA6ZKGDgvu8ErmotzKB2AtHbco9UxhmOOnrbeKZ1atVxn0MLUS0i+LGdiBa/UR2YlUw8nuvoG+UNGU32biaOkm4xiIclPliTlaGHC5gXLxTEsdthn8jCKkp5gThcZlsLW0zZ4fcL4aEo2IAa+flFaAYv23kJAThdioZnvCWlmEKbr8VH7D4xpPbP30JJd128s/nGTlTWUDm5J/8AyPkY6IKkYo9rr+Ge4+UPP/H9G8ta7jmzH9oAHxeM/wC0S3CBsqHXs1NUJASgs5LhtXhZGNAioImubgO0fVtTLVMAWgEJD5a/mkU0lMxONSvLXb86x8FpflQXF8bPYd7P8YWwhh4kTYcqRoAz+cdp/DWoIJ7Aqck6WB6+UKKW5JIQol2xqJUbWYAgJD5wZR8UUlaEmcpKWPMhKQE4c7BLt1zNoVs1DNFHOxMCyAWsnK7N+2cE8T4BbEq2eQUpRbsMj1gDhHGUY1+BIJUoLV4swkkq0urJLAHTMxna2uqlKAnVE7wi4QoAMpVrAAPhJyJhebDxBq7iD4PDSpOEl8Xu4gBk35lAcup3USrff1iS56mCckgMwFra987xRMS5dyAdI8N0+yYwRUW6wTSTJi3wgkJBNul4DRS8uKw0Ym57Q1Nd/LlpASAixAHvOzknc29BCKPLUQKr2VSJQXhJKiCbgC4Frj7aRoJUoU1K6Penlw5BICbIcdXPrAPDqfxp+iQ7MHyYknbKzwxqpiJs0lRwS5KcSm0FgkDqbfgjQjsrGKXQXUNJp0U8tlTFkjs/vrPTR9k9YDk1KEhU7/1yk4JXUCz91KjnE5i5iwAAmbNGEJBvKk2YdFK1fINH0ihTPnJkA4ZMm806EiyUiL0Xi/YLIT/D0xnzPfW6mOpOXlrCOn5VXuQhLvurEo+phh7bVfjThToYJSrCWy/u/wDkW7vCWXMx+KsZGZbsElvzrDJaGst4lMZTl8Jz7ixHwEL5qXViUGScg/3vB3ExikhYvYL8iGV8WMI1zFqZybZPCruzmlqTLqkBXuoAD7jTOLadDnYdIFAVZrwRJQT9ordrQHvYYJgAJdQDWOd77wXSzrA3PcQv8M6gxfJqBcXgKWRGbGorSQSDltnBdPXqYMnX9Qy0eERqSMkE+v0g6iXNU5w4X3P0i0XlYNmlk8QUcxl6D0htRVpXiXpk+Ttt0hTwqnKk/wA3CVD+nYtY5XME1K8LjG4a7MwGsduJSXbMZT2lqcU5RzEtHqtWQ75RnKRTLU+UsAP/AHZD4uYa18/mxHfxVDqf9NPkHhaZQGFOilGYrtmHjrMLuKq5kvo3xvG09kSpMklIPvHIC50cnSMLxElXNqov8LRuPZOcAlT3DggbOM/nCSCOVqchsJIBBve+thbLppC1dItSUhIWkhQfCtalnq7gDKDqmalTAEghTktn07QSmozKlHuNfrE6NZRS8PQtSjL8SWoKAKjof1Pni3Jytq5jh4fME3xAlSpUoutRAxTGYnCGFm5cte8M+HTlLUESk/7jl5xzis2ZLWMU2Wpv0pHzhaDYgwthSlAErEoLwlsSHDJSrqXFhpnCyonJmck2auWhGLClSioBSbJBPcM8audWfxJ8OYnlJdkgOQNLZCOccpccpaUyZeAjlCUsrF/U+8LxDZifDJ0LDUbxFckMk+ohynhxF2JGbO0Cz0XLtZO5zEfPqSaJRZQirdYKUgNY2+PeL8QLoKef9PQvA8tSWyOLO2l/z1iVNUAcxZ+ucFNpUhZJjj+Kl00tRUrHOWAAkaDbz36ROjWpKOa61cyEN/qLJbGoaIQAML2MI11BSXlgGYS/iqA5f8X93vnBdJ4MtWOomzJ6yLITiCSdlLPMR2YRZO+ykdGgokJlCaJCzOnq9+afdl7krP0vaFs3i4p5JKcndBOcxesxQ2B90GLqVfjrSFpQiUlyJUsMkDMlbW0/eM1OSaqp5v8ATRcgZADQN6Q0XY/KzlIlfhKnLfFMOCW+dzzHzJ+Bi2ckS5aNgu/ZiD84pqK7xJjgES5QJbaxCQ35lHJayumZXvAYh1Bz9D84d/RuWidFNKUqllj4ZOeSkmzeYhPPcGxt8WhioFQCknnYOP6h94oqZgUxUACzWDP6QvsnKRCSiziCJU8AsdoolAlwNIghXS/aGhJoA5pZpVy4h3hrSUSRmYQSxhIdn0/eDpE5Rtp1yjpWZe0YeqowRYsOjQVJpEpyvkHUX/b1hPSqUXHNY/pFofUPDFrTiA5XsVfNsorDLb6BYfw+QA4KnfPt3A+MB8bCUowpAAIdZ2lj75Q+4dwxLZlamuTlaEfGpAmYpYcpJ5lA3WdEjYR1Q7CYibTqmKANsX8xZ2ToPS3rCqpmlfiLAYEJQjfmz+AjX8So2BBsVKBUBsPdSNT/ANwpl0BVMwkMJYMyZb3SzJT1IA+MWMZ+bK9zbxCn0DQ64HNKUhIN8P8AxJB+nrAn8MTJQW5vEWfMX+kHyZRSQU3CuZPV7KTAYRpTUxKwoqIBzvYD7wxmyyWKcLA5qPb88oXnhniFJclOjkj1DwzpKUyku3ire2yQ/wAIkYJFYpKMKEqUpRbEzDpbOLKHhgWAuc5UATgSHyAJdu49YLpDNM1AIQAxc66PfT9hDBVCCRmE64Sb99/zKN0YAo5alnAQiWDkAXUoh3GWQtDOfwVXhlIJJbsfWGdJTy5TnAEDfU94Ipq9E18GIs98JAfuRE2Y8w/jtxv8YT1gfK3WLjlHZsfMoWPQvqpxsGdIdgeucCT0JuAo72Guud4Y1Xuwvk69ovGQxRKUUkYnaCaZaSp1DLrFNT9PrEU6xRbNNaDKuumGWUy/5aBoDdROp3PUxCXMEqXhGo5ur7mKpeXlH1T7piiXoXrQIgkSiB+q6o7QVBDJNwBEx7piqVme8VrkmNVhBAFx5R1QBdzFlTkO0AqyibVGSCJIFnuNWg1kgPZyqyc2Fv29IXSvd8/vF9Lme4hJMwaAP7c9c+pgumBXyiyegGXnC+G/CMx3iuONuidmno+DAj3VISA5K5jP5AQ84fw9ISeZwN8oHrcvKC5fu+Qj0oxUVoZIPFPMKfecZYUi6vl84TK4etyEIKGtiVp/je0abheQ84hxfIecMpMYytNwAYjimIBOanJN9ns/WO1tFKRLMmnGNRDW1OpUfqYq4x7x7R3g2v8Al9BFLfZhOfZ8pUULIAxYkasW5gfOC5HBwhGCZLUWPKoXAfOGM73h3hgrIdvrBcmYDlcPwh2BSdMiIo8IO2Qi7iGav8YDpvfT2+sZsBoOEUo1OWT/AJ2hlLSAoBKX6k2hHK98f4fVMMafTsYkwh3EFlIGGWZpewDAP1KmYRcgsl1MC1wDb5RFHunvFU3WFCf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bukvitsa.com/20093/pictures/vorobyova_vstrecha_347x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3714776" cy="578092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7588" y="1071546"/>
            <a:ext cx="5286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Как зима с весною </a:t>
            </a:r>
            <a:r>
              <a:rPr lang="ru-RU" sz="2400" dirty="0" err="1" smtClean="0"/>
              <a:t>повстречалися</a:t>
            </a:r>
            <a:r>
              <a:rPr lang="ru-RU" sz="2400" dirty="0"/>
              <a:t>,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Как </a:t>
            </a:r>
            <a:r>
              <a:rPr lang="ru-RU" sz="2400" dirty="0"/>
              <a:t>зима с весною </a:t>
            </a:r>
            <a:r>
              <a:rPr lang="ru-RU" sz="2400" dirty="0" err="1"/>
              <a:t>распрощалися</a:t>
            </a:r>
            <a:r>
              <a:rPr lang="ru-RU" sz="2400" dirty="0"/>
              <a:t>.</a:t>
            </a:r>
          </a:p>
          <a:p>
            <a:r>
              <a:rPr lang="ru-RU" sz="2400" dirty="0"/>
              <a:t>            Ай, люли-люли, </a:t>
            </a:r>
            <a:r>
              <a:rPr lang="ru-RU" sz="2400" dirty="0" err="1"/>
              <a:t>повстречалися</a:t>
            </a:r>
            <a:r>
              <a:rPr lang="ru-RU" sz="2400" dirty="0"/>
              <a:t>,</a:t>
            </a:r>
          </a:p>
          <a:p>
            <a:r>
              <a:rPr lang="ru-RU" sz="2400" dirty="0"/>
              <a:t>            Ай, люли-люли, </a:t>
            </a:r>
            <a:r>
              <a:rPr lang="ru-RU" sz="2400" dirty="0" err="1"/>
              <a:t>распрощалися</a:t>
            </a:r>
            <a:r>
              <a:rPr lang="ru-RU" sz="2400" dirty="0"/>
              <a:t>!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Ты </a:t>
            </a:r>
            <a:r>
              <a:rPr lang="ru-RU" sz="2400" dirty="0"/>
              <a:t>прости, прощай, зима-матушка,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Ты </a:t>
            </a:r>
            <a:r>
              <a:rPr lang="ru-RU" sz="2400" dirty="0"/>
              <a:t>прости, прощай, на весну не серчай.</a:t>
            </a:r>
          </a:p>
          <a:p>
            <a:r>
              <a:rPr lang="ru-RU" sz="2400" dirty="0"/>
              <a:t>            Ай, люли-люли, зима-матушка,</a:t>
            </a:r>
          </a:p>
          <a:p>
            <a:r>
              <a:rPr lang="ru-RU" sz="2400" dirty="0"/>
              <a:t>            Ай, люли-люли, на весну не серчай</a:t>
            </a:r>
            <a:r>
              <a:rPr lang="ru-RU" sz="2400" dirty="0" smtClean="0"/>
              <a:t>!</a:t>
            </a:r>
            <a:endParaRPr lang="ru-RU" sz="2400" dirty="0"/>
          </a:p>
          <a:p>
            <a:r>
              <a:rPr lang="ru-RU" sz="2400" dirty="0"/>
              <a:t>          </a:t>
            </a:r>
            <a:r>
              <a:rPr lang="ru-RU" sz="2400" dirty="0" smtClean="0"/>
              <a:t> </a:t>
            </a:r>
            <a:r>
              <a:rPr lang="ru-RU" sz="2400" dirty="0"/>
              <a:t>Ждем тебя через годок</a:t>
            </a:r>
          </a:p>
          <a:p>
            <a:r>
              <a:rPr lang="ru-RU" sz="2400" dirty="0"/>
              <a:t>            На осенний на порог!</a:t>
            </a:r>
          </a:p>
        </p:txBody>
      </p:sp>
      <p:sp>
        <p:nvSpPr>
          <p:cNvPr id="9218" name="AutoShape 2" descr="data:image/jpeg;base64,/9j/4AAQSkZJRgABAQAAAQABAAD/2wCEAAkGBxQTEhUUExQWFhUXGB0aGBgXGCAfHBgZGh0YHBgdGxwcHCgiHh0lHRwcIjEhJSkrLi4uGR8zODMsNygtLisBCgoKDg0OGhAQGywkHyQ0LCwsLCwsLCwsLCwsLCwsLCwsLCwsLCwsLCwsLCwsLCwsLCwsLCwsLCwsLCwsLDcsLP/AABEIAKkA8AMBIgACEQEDEQH/xAAbAAACAwEBAQAAAAAAAAAAAAAEBQIDBgEHAP/EADsQAAECBAQEAwcCBQQDAQAAAAECEQADBCESMUFRBSJhcROBkQYyobHB0fBC4RQjUmJyM4Ky8QdDksL/xAAaAQADAQEBAQAAAAAAAAAAAAABAgMABAUG/8QAIxEAAgICAgMAAgMAAAAAAAAAAAECEQMhEjEEQVETMiJCYf/aAAwDAQACEQMRAD8ASSRvDellBQy6QvlyyNILp5gBtYx3s4kRreHNcZQKJB2h7PrQEh7nZnB7kZQhrOIhRGEEK/u+g0jiyeUouo7H4n0uVeL0IgGnqVhN3wksCf2zhhTOQHzh8WdTdUaiUqXpBUggWIj5CYmmmJvHQYIRQ4i4yiibS3PSGdGVAM8SqUH1vAs1Ge8K8dNPBy5D3imaoJFyw1Owgt0ZKwQSmixEsGKJ9QbqCSCM0f26Hvv+9g08UCicNktn1+2US/LGrLfildDpEoCLl4LOW23ftGYXxWYOXEQ7dxe/7HrH0iSUhSlBSyDcdGzUfP8AM4R5bdIeOKv2H3hpU7HLO1x3EQVTEdYVSZ4ScSTy6PbCdjfLpDRCtQWuzE3xbDeKp2tiSjT0cxtmIhMWDEpSzMJdKktqoM/aIrpiIIpKVNg2RUtCxo7jgWEfIrLdIFxAvCzxo+8cxrMNkzIrnKEAS6iPlVHWDYKPpoEUgR0gqBbygulpAE8ynMKxkdp1iLpk8EFoWT1MbRUZsAI1qaiUkOXJawGsIamfMZwQUCxIZ+w+F4Nr5pUjAwAA1hfxKaqyVLThsMKflHnZZzc9kkjsuqJGfLnhBuO53iFRPwunCkg6tcdHgenkrclJCUAg89sT/MWiqfUqJdTEPoYR/AtFyZagoFSsIAcAfbSDaKvUVEf9QnkhSlXsN87RbIBCiw/OsMpOD0wNGwkqgyTcdIWSlshztrbvA4r1E4QGZyXF23aO2XlJJfQRi26RpJCAVcqhbSGqUAj6RlaRQLISvApjiKgFXDOB66QIni82Wp8eMOzHq2rxNeXy7R1rxZV2PalSAsoBuzsYSVlSkkgmyA77q/SBu2fptDtVWmYgKYYiL2v+ZwjURiSUgXKs+yA/rFskriqJ4o1J2K6CcVJuoYgrlB1BzB6Et6QJQqacWD2e2mXzIhvxihTLnSSiwUpmHZ4UcOSPEWc+VN+7RGUaZeLvZbJpw8pe2fXDkTtDyRUJlIXdySSepYPCimkYksCw5dNMSh8oFrV4VjYP+fCHgJlVui1RT4q0oPKoYm2Onb94jxFSiFJf3HIb+4tc9gGjoohiSQX8S5f99QSYoE0B8QxMm4ydlFvnF11Yo+4bMxAYVKJa7mDlJVqIVeyicSywAJy2taxMamTcXG49C0OuiMhT4IIihUgw3qJALtC2dKLOThBsDo/XaMZbBFJiKpcDz8aUFQIKS7pUGWGa46Z+kQ4TWlY5tPlGcdWNQV4RiX8OYYSSgjrFdQUs4I7P984TRtgBBEWicrKJTGIsWs5e3odYpIbWAE7MRvAkyCVTIonCAzIPqZyUJIPRycz0EIxNQsnGxGiRmb5PpaHvF6kYrJFxqNDtCabiOFQJ1D6eVo82d82rIgM6esreWkszAbCKpchRIOV9d4vrpBSkDEP9pu2t92gWbNJPXvkNAIaME1aZRDRM9UtZCmL5kZxfSVYK7ANsTCqQqYn9IU+4i+hpjMWhLAEnPp16dYWpA4tmlnyfEDIBL6s4SN7RUul8AYzzO91pYKB2+8Gy6VACnmJDB0+TO/27wlM/HYkrLgBSnAw9BtHPkyNvR6Pj+Ooq32Vy1eNMDkJFr3Ivm9/k0F8dpUy5SkmYkklxhQ2m/dvWBJ0spUU2xOTy5AQu4nxYzmSZaQpJupL83dP1hsbbR0NJGmp5wwBsgLwlr64hiB7sNeHzh4ZLh1C40Ch9WMKayaj9TkXA3JG2jdY64Zrir9HnzThJ60BTuKGZMBUbIJVfXaL+Fyw6uoTf/wCTaFRpsSzmnZ9TDidI8K5UCCLMQTkM/SGc0CM0i7hlSy0gmxSnPuYr4qtBmAA2eFNVMUAklrpF/OJUdUUlwEqPUEmKY79Gl/J2hyeRUvc3+KcoTzJrps45TfzP7wco1M5SZmBS2tsADfX6bQWvgq5KQuapBa+AMbaA3+8dXoVIt4W6JPjulJwgJSrSz6NctYNB0r2jSrESCJigCAASlBsCSHOZLwDQ8Rlg4pspSkpQAbBkg/pGmvQ3MUzZMpVVJCX8NRS75kEhge4HaBFqxaNkS9gylagEFn3Is/SKqmjWqaUJSChISCp2Z3LnsMu5jUS5IIJADDJhGN47MKVTOfDiI3bls1vzOFyt1oOFJyFPFZIlkpCFILM7M/QNmkltXtFtPw7C6g5uAfID7/CISQqpmpClEJGX5pYGNXXU+BDAZK+hjY2+Ox81J6M0unLtEv4MD3jnlhIJ6HpdoZkE6R8UkBmEPxIJi5aHQSlOIpGIgB27jPMZxESUKUWIYbF+0FVqcV2ZVxbIpN8OENbzgTgsrkUrAEhSjhCf0gEuD5wKG9BNPw9JU4c9PK8V1EkHR4PRTEiyci5fJtv3faClyVAZaZAQaFsy9bImJx4XKja6dBoC9oUKlqcEYiNcTBnd7R6NMSSnK7Rma6hVMflLnSOCWBQlpCIyCpSyvA5CXLtBMtChiDDu121i6VQqWpYbFhIBIe2bQeKJUtJK8/pC38Q83WkXcOCUjyv57Q4lzkAPhcagDNgwyjLLrU2Yl27MYa0/EAmWxb77wXJ8WgQ5Jk68IWpKE4kgs6jpibET226Qzn8OkSVDwAZqkZFRKulgLRn5tWjxTNVmU8uEMOUc3faGVOVU4/m2Uq5Kcg4HKegBDmONQ0erHNDqyvg9KlNQpM4g4hcAg+XYxaj2YlGbyzClWdwL6wBSYP4hRQo2DurXt0irjvFFJmJWDbLI37PBgnRWUl7Oz1eCpSCAWdm10BhdPqWIdirMXfDv5xVXlS5j73vtqYokSVEFabgWJ0G8UikkebnkpS10MJNbgxKAEwnXC7etoWz6lQUT19IvkTFEYUkYXd8r9tf2imsUMVie/wC0UVCROTlOL5w0oaFRDpLFrA2+ML5ckE3WR3LfWHNBIGSJp6Xi+N0w9HCJjhNwoCx8S3XOzRYnh6pp/mrCEOSbvkLt1iqooFu6lFQH5rBkhfLZAfQqZh5ax3J2ABrOFIWVCWtahoGsLXKtBH0qiEkKU+IAtiZw4yzs4b4xo6EFQSnkf+pYYeQy+cCe1y1SEpCVAleZyCXsGS1z10fXTKl0YG4f7WrlqwzEkozzKVDXTOz5jWHU+UhbqSsLlLGIFWYcXB0z9I83rUYZkxy9iH1fT4kWEOuHVS5UsIlkTHyRMcAjUIIZ1ZXJ2aJ5cbfRSDSHfBajw5wUfdHvA2IaybHXONVxHi8ghW1iTiByPTofjHl9fxRRmHw25FnEC7qIIA8je/2h6vCJctWLlmWLsMwQfMEZQqTjRpJS2bSmp5Sw6Ti7bQNxGWvCsSwq/KkIDYj1WdAzvaMrwITUqcLUkC1h9/OG/HaqoEtKgeVITzFgThDrIc/qyyOUPsmkkG8IR4jpSXmIAJDhlbsWy6wPMqxRzZiVy1nGMaE4nxE2XkO1oDo67CZc0LlpVmUJDAjUEm5Jir2t4mqbNlzqbGDL942ZJszE2LjaCCt6NLwzh08qUuowpSpimWk2SW1fX94amlOF2A2fUaW7NEaCupZiUFJcOCnEbk755nY36QPxv2hRKKkkX0OhfO8HsmxJO9oEgcqS+j2EZrinHp5xBJ97yAHSPmIS5v5emcAVK16OPID5x40/KlJDQ0wOlqp8snA6Xz6/l4OVNqVpJWoMP6vpC8Yjmr4x0yiqxcv12iP5ZfSj27ZKTTlSmllxhdZNgI7KJmkpbCE3LXZOwB1MT8FShhws2ZG25MRStMsEBRLl1K7ba66w0bl2ZIt4g2NCQQEMQAMhbc599XiFVUVMxKFEgiYkk97BX0gCVOC8RAslLXe5UW37mH1FNKadC8JOFRwkiyknC4yOrxd60EXSeIqp1uEhQUhnIy3baB6mpXOWgYWxKfLTPXtDqvpELKUpGjqAtbZL3MKZ9V/MB2sBsMmuT8IHL3QG72WVVGWvdiEhQLPbmYd4XqmqwsCUo236w5M5N0lTEAFhezbfWFVbRK0Ljpl5QY9bNWjkhZAZJLtf7COFSACSSCcukcXUgJa77N09YjLTjBZKlF9AWEMjK2MeEVANyAojTfc9mhr4360yWH9TKA7hi0IZNHMQsAkM12PujrGgk0oJThCinRwQHszbiOiG9DHUTySSTcnJNm9bwwpZIPMAApxZiX3JgfhxRNn+JNJbI4EuABvZic+to0dVXBKCUS1Acw905Bnc9Y6rXQpOgogVlRViIGuQA6D6xivbysx1EmWDmsPsAkh/j/xMbGj4koyHUWfJGuEdB1b1jyjjPEfFmpnnJwQNcIyfuCfjD417MfcRUrEFtZa1Kc5WbCPQvBk3iC2BCFOLjl269d4cL4cVUB5cWFZYjptCRClEAIClAskBJuVZAdD5CKKVgIVlUJczFLBOLmJVuRowsLn0iHDq5cwypRPL/EJYC2ahiP284+4ggAhCC6paQhZOQUkqBw9LEeQ3htwlKUIpcCAtaZgUoFN8WIF3zL3AGWt4Hob2el19FqUKwWLJDFW4H3jH8T4lMUu8krRiuCGDNZIJ0do3fFaoqSFLXgSCXA12fbWMJxiulF8BxEhyxt8TE4L6AD4RTpEozFIC1EuEpIs3vcwOLUZb6wbWUfN4U1CShHMvwiQlIeyWcWfa+cJJdDPmBg0tJGpYsS+XpDPgXAJk6YszJrSZbeJMBudcCeuXZ4VxaFon7Q8WE6UZVK6TLYpUhDJKRoc8J+cDqFVNkNPWGAdGpHQn/uPQZM6TIp/DkICUAYgCGcnd7k31jzvi3HQoMWD2tvnBgtjUBVdWtgkzEl7hOfliOXaB59XhCQdU3JL+m3/Udmomo5l/qFywUQBs3eFksJLqIKtuYBvLzjxFFMklYZSz0pVzgqDZAsXjR0NJ4mQWktcTBhB7Ky+EYyQpSjygnf8ABDWnlTTkkgDVWXxhXCn0dMGqqSDqmoN0pASASGzPd3LnOKZNCJkpSi2ILI9QCOzsbxIqWLYkgbgfYRbwaowqWjmUFi/dLkWbqYeKaYqBOGcPKkqSHdcxIDZskOT8Y1s+nCChCw0sJaWC7OGupi3V2FzBHsdQXUvRKVAHqtRuP9qT6iCaxaZhmnKXKSEA7EuVX6W9Iecv5UVjBNbMvxGVhUCEhxmoFwRbqbfloVccpAHWJZQQMRDn8aNJVSsNNjUAFTWQhI0Bus92aKOLySucuW3KCpKjtYBI7m/xgqgxxRSozwpQqcxyIF9rCKa2oXLmLS74SRlf1DQ44Yn+bb+hOtnHbTrHOKJBmr5Bn9AD8RFkrSJPoCo+KS3BmpJAPu2v2Lds4truIpWXQZiAMk8qR54WiExCWuhA8vvBEiUbYUp6WgrHsKy0qAhWzEhWDlChdhmL6+cMKVa8KXnElmZIdu5IaD6OibNvN/hFaQcRUCU3yOG3axPw1iqjQnOztNQKSAT7pNru3zvB0zEqyisD5xzxAGwqbvr8ftF0mpl4nJckhOrkkkM2gH1iisBoa/hycGBLDChgdQY80m8LSZstxzYighhhSdLPnsMsy0ezUUiXMGNg5P6r6Xjyn2xlJkcUlzWBSJiSptiwsBsHiuNvpGNrxWUimowkf05HNR1sLuY894VTrXyK5ZsxLialBISxPKWsNHJ3t10H/kriWKXLTKLY1MVDPDZ22jD0FbNkKSxKkKF0KLgpNiBsSA23Qwyg2rQVoacZSDNZJllQZU0oQQJpueVyxcOc+sG+xR/m/wA1RBHMlGoJ36DdtBCzjE2X4MmZLUSAlWEEXGQAUdSkOL3b4rPZycRVSjiuosT3GsGKYWeveOJyFpXkl7a2uM9bGE8pSGwSkuHzs3d4lJJE+bdw/r5esIP4GcmYpgoAFtMvWChA2qlqcpQQd9urkwVw9cuSlaVqxF02Tkpenl+0KkUiyb26mLailQlGFl+I4w6ABmLsIE+hona7i0xcibbXS7BmuYx1TTqAxGNBW8RQiSZMtSTiutQyJew6gCM9X1q5yrsE6JTlAiFh1QqYoMTvkNDmBFUij0w/D5mNCmSwtBFPSPdi3aPJhhk9EOddCuj4c2Rwj82g6Xw8ZKJ/OkMgUpNhlvFa56M1gmKS/HjjbdsXm2ArpE/lohIaWoLSxwn8+EFTqpCrEANt+dYWVc4DIxxvyJPpUNs9F4eoSqZSg3MSro2nwB9YVUkkmmly/wBU9eJX+OsX8X/lUSUahCE+ZAJ/5GJSmlJxn/1Swkd2v9YZb2d66F3FFCZVS5aQ6Zd27MT2zEVcSqLqCM1H3tVKUOZXoPlFNGMCVzF+8sYl7pl5hI/uXb07wIVKxKWrNKTbZZ5iB25R5Q4xXw5Hh+IsYSHwo1cpZm8ovmICeZLEsDfUuXOdvnCxKDcBJYWF2YP8YIOI5Ks17ZfeFlmldI8/JK2AVlQSp3w6McgOpiuVxUjlfdvoYt4gSsXOXrC5CADk5hoSbDFWE+Oo5qJP/cMqNAa5BPeFcqaTkk+kNaOQS1j8B9I6YJ/CyVDWhpJJPOoeZP8A1FtPTp8ZAGH3hcB3YliH8ook8EWuwQodVKtDDh3DsCgSbvmD166x2JOgM0NDUPMUbMlRDOzdupJhV7TcNQqZ4kwhJsydzkDrdN//AKEFV6QhWIHCEqCzdyTv+0Ee0FShaAkIxWcNn8N+sBp1oEXs8y9pZpKZL6BVvzvFcmiC0qGwAHkPuYJ9r6cpTLUcziJdnBITm2tojw6YL9VfT9o6sX6oEuzL1U84RLIDgqvq5YemZ/3dBBXsugKq5ThxjfyCT+0Q9pZWCcSNQ/nlBnsTTlU8EB8KSfNWXyjPRj0isrQJpyuP0gfSFPFakhYLFixcxdWhSZosLpu1z2MA8XnOtJxMAMomkYNoKoqIaUpRcdo1vEuGpXKf/TWzWN1PkCftGP4ZxBTgJBL6tYDraNHN/lMtUzxFHIE2HaNJWZGK457M1ZZ5OFADOCnLSzwtlcGw4goBLNnc9Wj0IV06fiwgYRliNidAN4WcTkSwlQWolakuoDIKzdPTSMjAc1aQHcHsG+kDy1KXcG3yj6rklKQ1yoFmI0ijhVUEoYgpJzEeT5uXSUWc8F9OTZBDfUxFM0ZKy3vFtRUAmw2+EcV/MLi35aPNX+jaBbqLCw1teK+H0gmzpcpnxLAPbX4PBU3EhyIP9jEDx1TFWEtBL7KVYfWHUrpfAx20hxx+o8SZKRoVqWf8QS3wEF8VIShMsDEp3WnVUxXuo+8AezifFnTJ6rpljCh9VqNh5AOe8V1VUVOtJLnEiVa61my5nS1h36R0rR3g8xblRUXlynKz/XM+oGneFNQoiWkK96YsP5l1fnaD6k4lppk/6cpjMP8AUrr8/SFtbMxTkgXCSW8sz64R5QyGPkVgAvkQT9oW1VWTcOItTSqKlAqCUpJAJy6Qvq1lDA3cZxJP+p57g1sj46lWiyTNUn9LwvVUNlaGNLWuwVfrHRigr06GiMaWeDmnD8Ya01ZhuAVfSA6ZKGDgvu8ErmotzKB2AtHbco9UxhmOOnrbeKZ1atVxn0MLUS0i+LGdiBa/UR2YlUw8nuvoG+UNGU32biaOkm4xiIclPliTlaGHC5gXLxTEsdthn8jCKkp5gThcZlsLW0zZ4fcL4aEo2IAa+flFaAYv23kJAThdioZnvCWlmEKbr8VH7D4xpPbP30JJd128s/nGTlTWUDm5J/8AyPkY6IKkYo9rr+Ge4+UPP/H9G8ta7jmzH9oAHxeM/wC0S3CBsqHXs1NUJASgs5LhtXhZGNAioImubgO0fVtTLVMAWgEJD5a/mkU0lMxONSvLXb86x8FpflQXF8bPYd7P8YWwhh4kTYcqRoAz+cdp/DWoIJ7Aqck6WB6+UKKW5JIQol2xqJUbWYAgJD5wZR8UUlaEmcpKWPMhKQE4c7BLt1zNoVs1DNFHOxMCyAWsnK7N+2cE8T4BbEq2eQUpRbsMj1gDhHGUY1+BIJUoLV4swkkq0urJLAHTMxna2uqlKAnVE7wi4QoAMpVrAAPhJyJhebDxBq7iD4PDSpOEl8Xu4gBk35lAcup3USrff1iS56mCckgMwFra987xRMS5dyAdI8N0+yYwRUW6wTSTJi3wgkJBNul4DRS8uKw0Ym57Q1Nd/LlpASAixAHvOzknc29BCKPLUQKr2VSJQXhJKiCbgC4Frj7aRoJUoU1K6Penlw5BICbIcdXPrAPDqfxp+iQ7MHyYknbKzwxqpiJs0lRwS5KcSm0FgkDqbfgjQjsrGKXQXUNJp0U8tlTFkjs/vrPTR9k9YDk1KEhU7/1yk4JXUCz91KjnE5i5iwAAmbNGEJBvKk2YdFK1fINH0ihTPnJkA4ZMm806EiyUiL0Xi/YLIT/D0xnzPfW6mOpOXlrCOn5VXuQhLvurEo+phh7bVfjThToYJSrCWy/u/wDkW7vCWXMx+KsZGZbsElvzrDJaGst4lMZTl8Jz7ixHwEL5qXViUGScg/3vB3ExikhYvYL8iGV8WMI1zFqZybZPCruzmlqTLqkBXuoAD7jTOLadDnYdIFAVZrwRJQT9ordrQHvYYJgAJdQDWOd77wXSzrA3PcQv8M6gxfJqBcXgKWRGbGorSQSDltnBdPXqYMnX9Qy0eERqSMkE+v0g6iXNU5w4X3P0i0XlYNmlk8QUcxl6D0htRVpXiXpk+Ttt0hTwqnKk/wA3CVD+nYtY5XME1K8LjG4a7MwGsduJSXbMZT2lqcU5RzEtHqtWQ75RnKRTLU+UsAP/AHZD4uYa18/mxHfxVDqf9NPkHhaZQGFOilGYrtmHjrMLuKq5kvo3xvG09kSpMklIPvHIC50cnSMLxElXNqov8LRuPZOcAlT3DggbOM/nCSCOVqchsJIBBve+thbLppC1dItSUhIWkhQfCtalnq7gDKDqmalTAEghTktn07QSmozKlHuNfrE6NZRS8PQtSjL8SWoKAKjof1Pni3Jytq5jh4fME3xAlSpUoutRAxTGYnCGFm5cte8M+HTlLUESk/7jl5xzis2ZLWMU2Wpv0pHzhaDYgwthSlAErEoLwlsSHDJSrqXFhpnCyonJmck2auWhGLClSioBSbJBPcM8audWfxJ8OYnlJdkgOQNLZCOccpccpaUyZeAjlCUsrF/U+8LxDZifDJ0LDUbxFckMk+ohynhxF2JGbO0Cz0XLtZO5zEfPqSaJRZQirdYKUgNY2+PeL8QLoKef9PQvA8tSWyOLO2l/z1iVNUAcxZ+ucFNpUhZJjj+Kl00tRUrHOWAAkaDbz36ROjWpKOa61cyEN/qLJbGoaIQAML2MI11BSXlgGYS/iqA5f8X93vnBdJ4MtWOomzJ6yLITiCSdlLPMR2YRZO+ykdGgokJlCaJCzOnq9+afdl7krP0vaFs3i4p5JKcndBOcxesxQ2B90GLqVfjrSFpQiUlyJUsMkDMlbW0/eM1OSaqp5v8ATRcgZADQN6Q0XY/KzlIlfhKnLfFMOCW+dzzHzJ+Bi2ckS5aNgu/ZiD84pqK7xJjgES5QJbaxCQ35lHJayumZXvAYh1Bz9D84d/RuWidFNKUqllj4ZOeSkmzeYhPPcGxt8WhioFQCknnYOP6h94oqZgUxUACzWDP6QvsnKRCSiziCJU8AsdoolAlwNIghXS/aGhJoA5pZpVy4h3hrSUSRmYQSxhIdn0/eDpE5Rtp1yjpWZe0YeqowRYsOjQVJpEpyvkHUX/b1hPSqUXHNY/pFofUPDFrTiA5XsVfNsorDLb6BYfw+QA4KnfPt3A+MB8bCUowpAAIdZ2lj75Q+4dwxLZlamuTlaEfGpAmYpYcpJ5lA3WdEjYR1Q7CYibTqmKANsX8xZ2ToPS3rCqpmlfiLAYEJQjfmz+AjX8So2BBsVKBUBsPdSNT/ANwpl0BVMwkMJYMyZb3SzJT1IA+MWMZ+bK9zbxCn0DQ64HNKUhIN8P8AxJB+nrAn8MTJQW5vEWfMX+kHyZRSQU3CuZPV7KTAYRpTUxKwoqIBzvYD7wxmyyWKcLA5qPb88oXnhniFJclOjkj1DwzpKUyku3ire2yQ/wAIkYJFYpKMKEqUpRbEzDpbOLKHhgWAuc5UATgSHyAJdu49YLpDNM1AIQAxc66PfT9hDBVCCRmE64Sb99/zKN0YAo5alnAQiWDkAXUoh3GWQtDOfwVXhlIJJbsfWGdJTy5TnAEDfU94Ipq9E18GIs98JAfuRE2Y8w/jtxv8YT1gfK3WLjlHZsfMoWPQvqpxsGdIdgeucCT0JuAo72Guud4Y1Xuwvk69ovGQxRKUUkYnaCaZaSp1DLrFNT9PrEU6xRbNNaDKuumGWUy/5aBoDdROp3PUxCXMEqXhGo5ur7mKpeXlH1T7piiXoXrQIgkSiB+q6o7QVBDJNwBEx7piqVme8VrkmNVhBAFx5R1QBdzFlTkO0AqyibVGSCJIFnuNWg1kgPZyqyc2Fv29IXSvd8/vF9Lme4hJMwaAP7c9c+pgumBXyiyegGXnC+G/CMx3iuONuidmno+DAj3VISA5K5jP5AQ84fw9ISeZwN8oHrcvKC5fu+Qj0oxUVoZIPFPMKfecZYUi6vl84TK4etyEIKGtiVp/je0abheQ84hxfIecMpMYytNwAYjimIBOanJN9ns/WO1tFKRLMmnGNRDW1OpUfqYq4x7x7R3g2v8Al9BFLfZhOfZ8pUULIAxYkasW5gfOC5HBwhGCZLUWPKoXAfOGM73h3hgrIdvrBcmYDlcPwh2BSdMiIo8IO2Qi7iGav8YDpvfT2+sZsBoOEUo1OWT/AJ2hlLSAoBKX6k2hHK98f4fVMMafTsYkwh3EFlIGGWZpewDAP1KmYRcgsl1MC1wDb5RFHunvFU3WFCf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data:image/jpeg;base64,/9j/4AAQSkZJRgABAQAAAQABAAD/2wCEAAkGBxQTEhUUExQWFhUXGB0aGBgXGCAfHBgZGh0YHBgdGxwcHCgiHh0lHRwcIjEhJSkrLi4uGR8zODMsNygtLisBCgoKDg0OGhAQGywkHyQ0LCwsLCwsLCwsLCwsLCwsLCwsLCwsLCwsLCwsLCwsLCwsLCwsLCwsLCwsLCwsLDcsLP/AABEIAKkA8AMBIgACEQEDEQH/xAAbAAACAwEBAQAAAAAAAAAAAAAEBQIDBgEHAP/EADsQAAECBAQEAwcCBQQDAQAAAAECEQADBCESMUFRBSJhcROBkQYyobHB0fBC4RQjUmJyM4Ky8QdDksL/xAAaAQADAQEBAQAAAAAAAAAAAAABAgMABAUG/8QAIxEAAgICAgMAAgMAAAAAAAAAAAECEQMhEjEEQVETMiJCYf/aAAwDAQACEQMRAD8ASSRvDellBQy6QvlyyNILp5gBtYx3s4kRreHNcZQKJB2h7PrQEh7nZnB7kZQhrOIhRGEEK/u+g0jiyeUouo7H4n0uVeL0IgGnqVhN3wksCf2zhhTOQHzh8WdTdUaiUqXpBUggWIj5CYmmmJvHQYIRQ4i4yiibS3PSGdGVAM8SqUH1vAs1Ge8K8dNPBy5D3imaoJFyw1Owgt0ZKwQSmixEsGKJ9QbqCSCM0f26Hvv+9g08UCicNktn1+2US/LGrLfildDpEoCLl4LOW23ftGYXxWYOXEQ7dxe/7HrH0iSUhSlBSyDcdGzUfP8AM4R5bdIeOKv2H3hpU7HLO1x3EQVTEdYVSZ4ScSTy6PbCdjfLpDRCtQWuzE3xbDeKp2tiSjT0cxtmIhMWDEpSzMJdKktqoM/aIrpiIIpKVNg2RUtCxo7jgWEfIrLdIFxAvCzxo+8cxrMNkzIrnKEAS6iPlVHWDYKPpoEUgR0gqBbygulpAE8ynMKxkdp1iLpk8EFoWT1MbRUZsAI1qaiUkOXJawGsIamfMZwQUCxIZ+w+F4Nr5pUjAwAA1hfxKaqyVLThsMKflHnZZzc9kkjsuqJGfLnhBuO53iFRPwunCkg6tcdHgenkrclJCUAg89sT/MWiqfUqJdTEPoYR/AtFyZagoFSsIAcAfbSDaKvUVEf9QnkhSlXsN87RbIBCiw/OsMpOD0wNGwkqgyTcdIWSlshztrbvA4r1E4QGZyXF23aO2XlJJfQRi26RpJCAVcqhbSGqUAj6RlaRQLISvApjiKgFXDOB66QIni82Wp8eMOzHq2rxNeXy7R1rxZV2PalSAsoBuzsYSVlSkkgmyA77q/SBu2fptDtVWmYgKYYiL2v+ZwjURiSUgXKs+yA/rFskriqJ4o1J2K6CcVJuoYgrlB1BzB6Et6QJQqacWD2e2mXzIhvxihTLnSSiwUpmHZ4UcOSPEWc+VN+7RGUaZeLvZbJpw8pe2fXDkTtDyRUJlIXdySSepYPCimkYksCw5dNMSh8oFrV4VjYP+fCHgJlVui1RT4q0oPKoYm2Onb94jxFSiFJf3HIb+4tc9gGjoohiSQX8S5f99QSYoE0B8QxMm4ydlFvnF11Yo+4bMxAYVKJa7mDlJVqIVeyicSywAJy2taxMamTcXG49C0OuiMhT4IIihUgw3qJALtC2dKLOThBsDo/XaMZbBFJiKpcDz8aUFQIKS7pUGWGa46Z+kQ4TWlY5tPlGcdWNQV4RiX8OYYSSgjrFdQUs4I7P984TRtgBBEWicrKJTGIsWs5e3odYpIbWAE7MRvAkyCVTIonCAzIPqZyUJIPRycz0EIxNQsnGxGiRmb5PpaHvF6kYrJFxqNDtCabiOFQJ1D6eVo82d82rIgM6esreWkszAbCKpchRIOV9d4vrpBSkDEP9pu2t92gWbNJPXvkNAIaME1aZRDRM9UtZCmL5kZxfSVYK7ANsTCqQqYn9IU+4i+hpjMWhLAEnPp16dYWpA4tmlnyfEDIBL6s4SN7RUul8AYzzO91pYKB2+8Gy6VACnmJDB0+TO/27wlM/HYkrLgBSnAw9BtHPkyNvR6Pj+Ooq32Vy1eNMDkJFr3Ivm9/k0F8dpUy5SkmYkklxhQ2m/dvWBJ0spUU2xOTy5AQu4nxYzmSZaQpJupL83dP1hsbbR0NJGmp5wwBsgLwlr64hiB7sNeHzh4ZLh1C40Ch9WMKayaj9TkXA3JG2jdY64Zrir9HnzThJ60BTuKGZMBUbIJVfXaL+Fyw6uoTf/wCTaFRpsSzmnZ9TDidI8K5UCCLMQTkM/SGc0CM0i7hlSy0gmxSnPuYr4qtBmAA2eFNVMUAklrpF/OJUdUUlwEqPUEmKY79Gl/J2hyeRUvc3+KcoTzJrps45TfzP7wco1M5SZmBS2tsADfX6bQWvgq5KQuapBa+AMbaA3+8dXoVIt4W6JPjulJwgJSrSz6NctYNB0r2jSrESCJigCAASlBsCSHOZLwDQ8Rlg4pspSkpQAbBkg/pGmvQ3MUzZMpVVJCX8NRS75kEhge4HaBFqxaNkS9gylagEFn3Is/SKqmjWqaUJSChISCp2Z3LnsMu5jUS5IIJADDJhGN47MKVTOfDiI3bls1vzOFyt1oOFJyFPFZIlkpCFILM7M/QNmkltXtFtPw7C6g5uAfID7/CISQqpmpClEJGX5pYGNXXU+BDAZK+hjY2+Ox81J6M0unLtEv4MD3jnlhIJ6HpdoZkE6R8UkBmEPxIJi5aHQSlOIpGIgB27jPMZxESUKUWIYbF+0FVqcV2ZVxbIpN8OENbzgTgsrkUrAEhSjhCf0gEuD5wKG9BNPw9JU4c9PK8V1EkHR4PRTEiyci5fJtv3faClyVAZaZAQaFsy9bImJx4XKja6dBoC9oUKlqcEYiNcTBnd7R6NMSSnK7Rma6hVMflLnSOCWBQlpCIyCpSyvA5CXLtBMtChiDDu121i6VQqWpYbFhIBIe2bQeKJUtJK8/pC38Q83WkXcOCUjyv57Q4lzkAPhcagDNgwyjLLrU2Yl27MYa0/EAmWxb77wXJ8WgQ5Jk68IWpKE4kgs6jpibET226Qzn8OkSVDwAZqkZFRKulgLRn5tWjxTNVmU8uEMOUc3faGVOVU4/m2Uq5Kcg4HKegBDmONQ0erHNDqyvg9KlNQpM4g4hcAg+XYxaj2YlGbyzClWdwL6wBSYP4hRQo2DurXt0irjvFFJmJWDbLI37PBgnRWUl7Oz1eCpSCAWdm10BhdPqWIdirMXfDv5xVXlS5j73vtqYokSVEFabgWJ0G8UikkebnkpS10MJNbgxKAEwnXC7etoWz6lQUT19IvkTFEYUkYXd8r9tf2imsUMVie/wC0UVCROTlOL5w0oaFRDpLFrA2+ML5ckE3WR3LfWHNBIGSJp6Xi+N0w9HCJjhNwoCx8S3XOzRYnh6pp/mrCEOSbvkLt1iqooFu6lFQH5rBkhfLZAfQqZh5ax3J2ABrOFIWVCWtahoGsLXKtBH0qiEkKU+IAtiZw4yzs4b4xo6EFQSnkf+pYYeQy+cCe1y1SEpCVAleZyCXsGS1z10fXTKl0YG4f7WrlqwzEkozzKVDXTOz5jWHU+UhbqSsLlLGIFWYcXB0z9I83rUYZkxy9iH1fT4kWEOuHVS5UsIlkTHyRMcAjUIIZ1ZXJ2aJ5cbfRSDSHfBajw5wUfdHvA2IaybHXONVxHi8ghW1iTiByPTofjHl9fxRRmHw25FnEC7qIIA8je/2h6vCJctWLlmWLsMwQfMEZQqTjRpJS2bSmp5Sw6Ti7bQNxGWvCsSwq/KkIDYj1WdAzvaMrwITUqcLUkC1h9/OG/HaqoEtKgeVITzFgThDrIc/qyyOUPsmkkG8IR4jpSXmIAJDhlbsWy6wPMqxRzZiVy1nGMaE4nxE2XkO1oDo67CZc0LlpVmUJDAjUEm5Jir2t4mqbNlzqbGDL942ZJszE2LjaCCt6NLwzh08qUuowpSpimWk2SW1fX94amlOF2A2fUaW7NEaCupZiUFJcOCnEbk755nY36QPxv2hRKKkkX0OhfO8HsmxJO9oEgcqS+j2EZrinHp5xBJ97yAHSPmIS5v5emcAVK16OPID5x40/KlJDQ0wOlqp8snA6Xz6/l4OVNqVpJWoMP6vpC8Yjmr4x0yiqxcv12iP5ZfSj27ZKTTlSmllxhdZNgI7KJmkpbCE3LXZOwB1MT8FShhws2ZG25MRStMsEBRLl1K7ba66w0bl2ZIt4g2NCQQEMQAMhbc599XiFVUVMxKFEgiYkk97BX0gCVOC8RAslLXe5UW37mH1FNKadC8JOFRwkiyknC4yOrxd60EXSeIqp1uEhQUhnIy3baB6mpXOWgYWxKfLTPXtDqvpELKUpGjqAtbZL3MKZ9V/MB2sBsMmuT8IHL3QG72WVVGWvdiEhQLPbmYd4XqmqwsCUo236w5M5N0lTEAFhezbfWFVbRK0Ljpl5QY9bNWjkhZAZJLtf7COFSACSSCcukcXUgJa77N09YjLTjBZKlF9AWEMjK2MeEVANyAojTfc9mhr4360yWH9TKA7hi0IZNHMQsAkM12PujrGgk0oJThCinRwQHszbiOiG9DHUTySSTcnJNm9bwwpZIPMAApxZiX3JgfhxRNn+JNJbI4EuABvZic+to0dVXBKCUS1Acw905Bnc9Y6rXQpOgogVlRViIGuQA6D6xivbysx1EmWDmsPsAkh/j/xMbGj4koyHUWfJGuEdB1b1jyjjPEfFmpnnJwQNcIyfuCfjD417MfcRUrEFtZa1Kc5WbCPQvBk3iC2BCFOLjl269d4cL4cVUB5cWFZYjptCRClEAIClAskBJuVZAdD5CKKVgIVlUJczFLBOLmJVuRowsLn0iHDq5cwypRPL/EJYC2ahiP284+4ggAhCC6paQhZOQUkqBw9LEeQ3htwlKUIpcCAtaZgUoFN8WIF3zL3AGWt4Hob2el19FqUKwWLJDFW4H3jH8T4lMUu8krRiuCGDNZIJ0do3fFaoqSFLXgSCXA12fbWMJxiulF8BxEhyxt8TE4L6AD4RTpEozFIC1EuEpIs3vcwOLUZb6wbWUfN4U1CShHMvwiQlIeyWcWfa+cJJdDPmBg0tJGpYsS+XpDPgXAJk6YszJrSZbeJMBudcCeuXZ4VxaFon7Q8WE6UZVK6TLYpUhDJKRoc8J+cDqFVNkNPWGAdGpHQn/uPQZM6TIp/DkICUAYgCGcnd7k31jzvi3HQoMWD2tvnBgtjUBVdWtgkzEl7hOfliOXaB59XhCQdU3JL+m3/Udmomo5l/qFywUQBs3eFksJLqIKtuYBvLzjxFFMklYZSz0pVzgqDZAsXjR0NJ4mQWktcTBhB7Ky+EYyQpSjygnf8ABDWnlTTkkgDVWXxhXCn0dMGqqSDqmoN0pASASGzPd3LnOKZNCJkpSi2ILI9QCOzsbxIqWLYkgbgfYRbwaowqWjmUFi/dLkWbqYeKaYqBOGcPKkqSHdcxIDZskOT8Y1s+nCChCw0sJaWC7OGupi3V2FzBHsdQXUvRKVAHqtRuP9qT6iCaxaZhmnKXKSEA7EuVX6W9Iecv5UVjBNbMvxGVhUCEhxmoFwRbqbfloVccpAHWJZQQMRDn8aNJVSsNNjUAFTWQhI0Bus92aKOLySucuW3KCpKjtYBI7m/xgqgxxRSozwpQqcxyIF9rCKa2oXLmLS74SRlf1DQ44Yn+bb+hOtnHbTrHOKJBmr5Bn9AD8RFkrSJPoCo+KS3BmpJAPu2v2Lds4truIpWXQZiAMk8qR54WiExCWuhA8vvBEiUbYUp6WgrHsKy0qAhWzEhWDlChdhmL6+cMKVa8KXnElmZIdu5IaD6OibNvN/hFaQcRUCU3yOG3axPw1iqjQnOztNQKSAT7pNru3zvB0zEqyisD5xzxAGwqbvr8ftF0mpl4nJckhOrkkkM2gH1iisBoa/hycGBLDChgdQY80m8LSZstxzYighhhSdLPnsMsy0ezUUiXMGNg5P6r6Xjyn2xlJkcUlzWBSJiSptiwsBsHiuNvpGNrxWUimowkf05HNR1sLuY894VTrXyK5ZsxLialBISxPKWsNHJ3t10H/kriWKXLTKLY1MVDPDZ22jD0FbNkKSxKkKF0KLgpNiBsSA23Qwyg2rQVoacZSDNZJllQZU0oQQJpueVyxcOc+sG+xR/m/wA1RBHMlGoJ36DdtBCzjE2X4MmZLUSAlWEEXGQAUdSkOL3b4rPZycRVSjiuosT3GsGKYWeveOJyFpXkl7a2uM9bGE8pSGwSkuHzs3d4lJJE+bdw/r5esIP4GcmYpgoAFtMvWChA2qlqcpQQd9urkwVw9cuSlaVqxF02Tkpenl+0KkUiyb26mLailQlGFl+I4w6ABmLsIE+hona7i0xcibbXS7BmuYx1TTqAxGNBW8RQiSZMtSTiutQyJew6gCM9X1q5yrsE6JTlAiFh1QqYoMTvkNDmBFUij0w/D5mNCmSwtBFPSPdi3aPJhhk9EOddCuj4c2Rwj82g6Xw8ZKJ/OkMgUpNhlvFa56M1gmKS/HjjbdsXm2ArpE/lohIaWoLSxwn8+EFTqpCrEANt+dYWVc4DIxxvyJPpUNs9F4eoSqZSg3MSro2nwB9YVUkkmmly/wBU9eJX+OsX8X/lUSUahCE+ZAJ/5GJSmlJxn/1Swkd2v9YZb2d66F3FFCZVS5aQ6Zd27MT2zEVcSqLqCM1H3tVKUOZXoPlFNGMCVzF+8sYl7pl5hI/uXb07wIVKxKWrNKTbZZ5iB25R5Q4xXw5Hh+IsYSHwo1cpZm8ovmICeZLEsDfUuXOdvnCxKDcBJYWF2YP8YIOI5Ks17ZfeFlmldI8/JK2AVlQSp3w6McgOpiuVxUjlfdvoYt4gSsXOXrC5CADk5hoSbDFWE+Oo5qJP/cMqNAa5BPeFcqaTkk+kNaOQS1j8B9I6YJ/CyVDWhpJJPOoeZP8A1FtPTp8ZAGH3hcB3YliH8ook8EWuwQodVKtDDh3DsCgSbvmD166x2JOgM0NDUPMUbMlRDOzdupJhV7TcNQqZ4kwhJsydzkDrdN//AKEFV6QhWIHCEqCzdyTv+0Ee0FShaAkIxWcNn8N+sBp1oEXs8y9pZpKZL6BVvzvFcmiC0qGwAHkPuYJ9r6cpTLUcziJdnBITm2tojw6YL9VfT9o6sX6oEuzL1U84RLIDgqvq5YemZ/3dBBXsugKq5ThxjfyCT+0Q9pZWCcSNQ/nlBnsTTlU8EB8KSfNWXyjPRj0isrQJpyuP0gfSFPFakhYLFixcxdWhSZosLpu1z2MA8XnOtJxMAMomkYNoKoqIaUpRcdo1vEuGpXKf/TWzWN1PkCftGP4ZxBTgJBL6tYDraNHN/lMtUzxFHIE2HaNJWZGK457M1ZZ5OFADOCnLSzwtlcGw4goBLNnc9Wj0IV06fiwgYRliNidAN4WcTkSwlQWolakuoDIKzdPTSMjAc1aQHcHsG+kDy1KXcG3yj6rklKQ1yoFmI0ijhVUEoYgpJzEeT5uXSUWc8F9OTZBDfUxFM0ZKy3vFtRUAmw2+EcV/MLi35aPNX+jaBbqLCw1teK+H0gmzpcpnxLAPbX4PBU3EhyIP9jEDx1TFWEtBL7KVYfWHUrpfAx20hxx+o8SZKRoVqWf8QS3wEF8VIShMsDEp3WnVUxXuo+8AezifFnTJ6rpljCh9VqNh5AOe8V1VUVOtJLnEiVa61my5nS1h36R0rR3g8xblRUXlynKz/XM+oGneFNQoiWkK96YsP5l1fnaD6k4lppk/6cpjMP8AUrr8/SFtbMxTkgXCSW8sz64R5QyGPkVgAvkQT9oW1VWTcOItTSqKlAqCUpJAJy6Qvq1lDA3cZxJP+p57g1sj46lWiyTNUn9LwvVUNlaGNLWuwVfrHRigr06GiMaWeDmnD8Ya01ZhuAVfSA6ZKGDgvu8ErmotzKB2AtHbco9UxhmOOnrbeKZ1atVxn0MLUS0i+LGdiBa/UR2YlUw8nuvoG+UNGU32biaOkm4xiIclPliTlaGHC5gXLxTEsdthn8jCKkp5gThcZlsLW0zZ4fcL4aEo2IAa+flFaAYv23kJAThdioZnvCWlmEKbr8VH7D4xpPbP30JJd128s/nGTlTWUDm5J/8AyPkY6IKkYo9rr+Ge4+UPP/H9G8ta7jmzH9oAHxeM/wC0S3CBsqHXs1NUJASgs5LhtXhZGNAioImubgO0fVtTLVMAWgEJD5a/mkU0lMxONSvLXb86x8FpflQXF8bPYd7P8YWwhh4kTYcqRoAz+cdp/DWoIJ7Aqck6WB6+UKKW5JIQol2xqJUbWYAgJD5wZR8UUlaEmcpKWPMhKQE4c7BLt1zNoVs1DNFHOxMCyAWsnK7N+2cE8T4BbEq2eQUpRbsMj1gDhHGUY1+BIJUoLV4swkkq0urJLAHTMxna2uqlKAnVE7wi4QoAMpVrAAPhJyJhebDxBq7iD4PDSpOEl8Xu4gBk35lAcup3USrff1iS56mCckgMwFra987xRMS5dyAdI8N0+yYwRUW6wTSTJi3wgkJBNul4DRS8uKw0Ym57Q1Nd/LlpASAixAHvOzknc29BCKPLUQKr2VSJQXhJKiCbgC4Frj7aRoJUoU1K6Penlw5BICbIcdXPrAPDqfxp+iQ7MHyYknbKzwxqpiJs0lRwS5KcSm0FgkDqbfgjQjsrGKXQXUNJp0U8tlTFkjs/vrPTR9k9YDk1KEhU7/1yk4JXUCz91KjnE5i5iwAAmbNGEJBvKk2YdFK1fINH0ihTPnJkA4ZMm806EiyUiL0Xi/YLIT/D0xnzPfW6mOpOXlrCOn5VXuQhLvurEo+phh7bVfjThToYJSrCWy/u/wDkW7vCWXMx+KsZGZbsElvzrDJaGst4lMZTl8Jz7ixHwEL5qXViUGScg/3vB3ExikhYvYL8iGV8WMI1zFqZybZPCruzmlqTLqkBXuoAD7jTOLadDnYdIFAVZrwRJQT9ordrQHvYYJgAJdQDWOd77wXSzrA3PcQv8M6gxfJqBcXgKWRGbGorSQSDltnBdPXqYMnX9Qy0eERqSMkE+v0g6iXNU5w4X3P0i0XlYNmlk8QUcxl6D0htRVpXiXpk+Ttt0hTwqnKk/wA3CVD+nYtY5XME1K8LjG4a7MwGsduJSXbMZT2lqcU5RzEtHqtWQ75RnKRTLU+UsAP/AHZD4uYa18/mxHfxVDqf9NPkHhaZQGFOilGYrtmHjrMLuKq5kvo3xvG09kSpMklIPvHIC50cnSMLxElXNqov8LRuPZOcAlT3DggbOM/nCSCOVqchsJIBBve+thbLppC1dItSUhIWkhQfCtalnq7gDKDqmalTAEghTktn07QSmozKlHuNfrE6NZRS8PQtSjL8SWoKAKjof1Pni3Jytq5jh4fME3xAlSpUoutRAxTGYnCGFm5cte8M+HTlLUESk/7jl5xzis2ZLWMU2Wpv0pHzhaDYgwthSlAErEoLwlsSHDJSrqXFhpnCyonJmck2auWhGLClSioBSbJBPcM8audWfxJ8OYnlJdkgOQNLZCOccpccpaUyZeAjlCUsrF/U+8LxDZifDJ0LDUbxFckMk+ohynhxF2JGbO0Cz0XLtZO5zEfPqSaJRZQirdYKUgNY2+PeL8QLoKef9PQvA8tSWyOLO2l/z1iVNUAcxZ+ucFNpUhZJjj+Kl00tRUrHOWAAkaDbz36ROjWpKOa61cyEN/qLJbGoaIQAML2MI11BSXlgGYS/iqA5f8X93vnBdJ4MtWOomzJ6yLITiCSdlLPMR2YRZO+ykdGgokJlCaJCzOnq9+afdl7krP0vaFs3i4p5JKcndBOcxesxQ2B90GLqVfjrSFpQiUlyJUsMkDMlbW0/eM1OSaqp5v8ATRcgZADQN6Q0XY/KzlIlfhKnLfFMOCW+dzzHzJ+Bi2ckS5aNgu/ZiD84pqK7xJjgES5QJbaxCQ35lHJayumZXvAYh1Bz9D84d/RuWidFNKUqllj4ZOeSkmzeYhPPcGxt8WhioFQCknnYOP6h94oqZgUxUACzWDP6QvsnKRCSiziCJU8AsdoolAlwNIghXS/aGhJoA5pZpVy4h3hrSUSRmYQSxhIdn0/eDpE5Rtp1yjpWZe0YeqowRYsOjQVJpEpyvkHUX/b1hPSqUXHNY/pFofUPDFrTiA5XsVfNsorDLb6BYfw+QA4KnfPt3A+MB8bCUowpAAIdZ2lj75Q+4dwxLZlamuTlaEfGpAmYpYcpJ5lA3WdEjYR1Q7CYibTqmKANsX8xZ2ToPS3rCqpmlfiLAYEJQjfmz+AjX8So2BBsVKBUBsPdSNT/ANwpl0BVMwkMJYMyZb3SzJT1IA+MWMZ+bK9zbxCn0DQ64HNKUhIN8P8AxJB+nrAn8MTJQW5vEWfMX+kHyZRSQU3CuZPV7KTAYRpTUxKwoqIBzvYD7wxmyyWKcLA5qPb88oXnhniFJclOjkj1DwzpKUyku3ire2yQ/wAIkYJFYpKMKEqUpRbEzDpbOLKHhgWAuc5UATgSHyAJdu49YLpDNM1AIQAxc66PfT9hDBVCCRmE64Sb99/zKN0YAo5alnAQiWDkAXUoh3GWQtDOfwVXhlIJJbsfWGdJTy5TnAEDfU94Ipq9E18GIs98JAfuRE2Y8w/jtxv8YT1gfK3WLjlHZsfMoWPQvqpxsGdIdgeucCT0JuAo72Guud4Y1Xuwvk69ovGQxRKUUkYnaCaZaSp1DLrFNT9PrEU6xRbNNaDKuumGWUy/5aBoDdROp3PUxCXMEqXhGo5ur7mKpeXlH1T7piiXoXrQIgkSiB+q6o7QVBDJNwBEx7piqVme8VrkmNVhBAFx5R1QBdzFlTkO0AqyibVGSCJIFnuNWg1kgPZyqyc2Fv29IXSvd8/vF9Lme4hJMwaAP7c9c+pgumBXyiyegGXnC+G/CMx3iuONuidmno+DAj3VISA5K5jP5AQ84fw9ISeZwN8oHrcvKC5fu+Qj0oxUVoZIPFPMKfecZYUi6vl84TK4etyEIKGtiVp/je0abheQ84hxfIecMpMYytNwAYjimIBOanJN9ns/WO1tFKRLMmnGNRDW1OpUfqYq4x7x7R3g2v8Al9BFLfZhOfZ8pUULIAxYkasW5gfOC5HBwhGCZLUWPKoXAfOGM73h3hgrIdvrBcmYDlcPwh2BSdMiIo8IO2Qi7iGav8YDpvfT2+sZsBoOEUo1OWT/AJ2hlLSAoBKX6k2hHK98f4fVMMafTsYkwh3EFlIGGWZpewDAP1KmYRcgsl1MC1wDb5RFHunvFU3WFCf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data:image/jpeg;base64,/9j/4AAQSkZJRgABAQAAAQABAAD/2wCEAAkGBxQTEhUUExQWFhUXGB0aGBgXGCAfHBgZGh0YHBgdGxwcHCgiHh0lHRwcIjEhJSkrLi4uGR8zODMsNygtLisBCgoKDg0OGhAQGywkHyQ0LCwsLCwsLCwsLCwsLCwsLCwsLCwsLCwsLCwsLCwsLCwsLCwsLCwsLCwsLCwsLDcsLP/AABEIAKkA8AMBIgACEQEDEQH/xAAbAAACAwEBAQAAAAAAAAAAAAAEBQIDBgEHAP/EADsQAAECBAQEAwcCBQQDAQAAAAECEQADBCESMUFRBSJhcROBkQYyobHB0fBC4RQjUmJyM4Ky8QdDksL/xAAaAQADAQEBAQAAAAAAAAAAAAABAgMABAUG/8QAIxEAAgICAgMAAgMAAAAAAAAAAAECEQMhEjEEQVETMiJCYf/aAAwDAQACEQMRAD8ASSRvDellBQy6QvlyyNILp5gBtYx3s4kRreHNcZQKJB2h7PrQEh7nZnB7kZQhrOIhRGEEK/u+g0jiyeUouo7H4n0uVeL0IgGnqVhN3wksCf2zhhTOQHzh8WdTdUaiUqXpBUggWIj5CYmmmJvHQYIRQ4i4yiibS3PSGdGVAM8SqUH1vAs1Ge8K8dNPBy5D3imaoJFyw1Owgt0ZKwQSmixEsGKJ9QbqCSCM0f26Hvv+9g08UCicNktn1+2US/LGrLfildDpEoCLl4LOW23ftGYXxWYOXEQ7dxe/7HrH0iSUhSlBSyDcdGzUfP8AM4R5bdIeOKv2H3hpU7HLO1x3EQVTEdYVSZ4ScSTy6PbCdjfLpDRCtQWuzE3xbDeKp2tiSjT0cxtmIhMWDEpSzMJdKktqoM/aIrpiIIpKVNg2RUtCxo7jgWEfIrLdIFxAvCzxo+8cxrMNkzIrnKEAS6iPlVHWDYKPpoEUgR0gqBbygulpAE8ynMKxkdp1iLpk8EFoWT1MbRUZsAI1qaiUkOXJawGsIamfMZwQUCxIZ+w+F4Nr5pUjAwAA1hfxKaqyVLThsMKflHnZZzc9kkjsuqJGfLnhBuO53iFRPwunCkg6tcdHgenkrclJCUAg89sT/MWiqfUqJdTEPoYR/AtFyZagoFSsIAcAfbSDaKvUVEf9QnkhSlXsN87RbIBCiw/OsMpOD0wNGwkqgyTcdIWSlshztrbvA4r1E4QGZyXF23aO2XlJJfQRi26RpJCAVcqhbSGqUAj6RlaRQLISvApjiKgFXDOB66QIni82Wp8eMOzHq2rxNeXy7R1rxZV2PalSAsoBuzsYSVlSkkgmyA77q/SBu2fptDtVWmYgKYYiL2v+ZwjURiSUgXKs+yA/rFskriqJ4o1J2K6CcVJuoYgrlB1BzB6Et6QJQqacWD2e2mXzIhvxihTLnSSiwUpmHZ4UcOSPEWc+VN+7RGUaZeLvZbJpw8pe2fXDkTtDyRUJlIXdySSepYPCimkYksCw5dNMSh8oFrV4VjYP+fCHgJlVui1RT4q0oPKoYm2Onb94jxFSiFJf3HIb+4tc9gGjoohiSQX8S5f99QSYoE0B8QxMm4ydlFvnF11Yo+4bMxAYVKJa7mDlJVqIVeyicSywAJy2taxMamTcXG49C0OuiMhT4IIihUgw3qJALtC2dKLOThBsDo/XaMZbBFJiKpcDz8aUFQIKS7pUGWGa46Z+kQ4TWlY5tPlGcdWNQV4RiX8OYYSSgjrFdQUs4I7P984TRtgBBEWicrKJTGIsWs5e3odYpIbWAE7MRvAkyCVTIonCAzIPqZyUJIPRycz0EIxNQsnGxGiRmb5PpaHvF6kYrJFxqNDtCabiOFQJ1D6eVo82d82rIgM6esreWkszAbCKpchRIOV9d4vrpBSkDEP9pu2t92gWbNJPXvkNAIaME1aZRDRM9UtZCmL5kZxfSVYK7ANsTCqQqYn9IU+4i+hpjMWhLAEnPp16dYWpA4tmlnyfEDIBL6s4SN7RUul8AYzzO91pYKB2+8Gy6VACnmJDB0+TO/27wlM/HYkrLgBSnAw9BtHPkyNvR6Pj+Ooq32Vy1eNMDkJFr3Ivm9/k0F8dpUy5SkmYkklxhQ2m/dvWBJ0spUU2xOTy5AQu4nxYzmSZaQpJupL83dP1hsbbR0NJGmp5wwBsgLwlr64hiB7sNeHzh4ZLh1C40Ch9WMKayaj9TkXA3JG2jdY64Zrir9HnzThJ60BTuKGZMBUbIJVfXaL+Fyw6uoTf/wCTaFRpsSzmnZ9TDidI8K5UCCLMQTkM/SGc0CM0i7hlSy0gmxSnPuYr4qtBmAA2eFNVMUAklrpF/OJUdUUlwEqPUEmKY79Gl/J2hyeRUvc3+KcoTzJrps45TfzP7wco1M5SZmBS2tsADfX6bQWvgq5KQuapBa+AMbaA3+8dXoVIt4W6JPjulJwgJSrSz6NctYNB0r2jSrESCJigCAASlBsCSHOZLwDQ8Rlg4pspSkpQAbBkg/pGmvQ3MUzZMpVVJCX8NRS75kEhge4HaBFqxaNkS9gylagEFn3Is/SKqmjWqaUJSChISCp2Z3LnsMu5jUS5IIJADDJhGN47MKVTOfDiI3bls1vzOFyt1oOFJyFPFZIlkpCFILM7M/QNmkltXtFtPw7C6g5uAfID7/CISQqpmpClEJGX5pYGNXXU+BDAZK+hjY2+Ox81J6M0unLtEv4MD3jnlhIJ6HpdoZkE6R8UkBmEPxIJi5aHQSlOIpGIgB27jPMZxESUKUWIYbF+0FVqcV2ZVxbIpN8OENbzgTgsrkUrAEhSjhCf0gEuD5wKG9BNPw9JU4c9PK8V1EkHR4PRTEiyci5fJtv3faClyVAZaZAQaFsy9bImJx4XKja6dBoC9oUKlqcEYiNcTBnd7R6NMSSnK7Rma6hVMflLnSOCWBQlpCIyCpSyvA5CXLtBMtChiDDu121i6VQqWpYbFhIBIe2bQeKJUtJK8/pC38Q83WkXcOCUjyv57Q4lzkAPhcagDNgwyjLLrU2Yl27MYa0/EAmWxb77wXJ8WgQ5Jk68IWpKE4kgs6jpibET226Qzn8OkSVDwAZqkZFRKulgLRn5tWjxTNVmU8uEMOUc3faGVOVU4/m2Uq5Kcg4HKegBDmONQ0erHNDqyvg9KlNQpM4g4hcAg+XYxaj2YlGbyzClWdwL6wBSYP4hRQo2DurXt0irjvFFJmJWDbLI37PBgnRWUl7Oz1eCpSCAWdm10BhdPqWIdirMXfDv5xVXlS5j73vtqYokSVEFabgWJ0G8UikkebnkpS10MJNbgxKAEwnXC7etoWz6lQUT19IvkTFEYUkYXd8r9tf2imsUMVie/wC0UVCROTlOL5w0oaFRDpLFrA2+ML5ckE3WR3LfWHNBIGSJp6Xi+N0w9HCJjhNwoCx8S3XOzRYnh6pp/mrCEOSbvkLt1iqooFu6lFQH5rBkhfLZAfQqZh5ax3J2ABrOFIWVCWtahoGsLXKtBH0qiEkKU+IAtiZw4yzs4b4xo6EFQSnkf+pYYeQy+cCe1y1SEpCVAleZyCXsGS1z10fXTKl0YG4f7WrlqwzEkozzKVDXTOz5jWHU+UhbqSsLlLGIFWYcXB0z9I83rUYZkxy9iH1fT4kWEOuHVS5UsIlkTHyRMcAjUIIZ1ZXJ2aJ5cbfRSDSHfBajw5wUfdHvA2IaybHXONVxHi8ghW1iTiByPTofjHl9fxRRmHw25FnEC7qIIA8je/2h6vCJctWLlmWLsMwQfMEZQqTjRpJS2bSmp5Sw6Ti7bQNxGWvCsSwq/KkIDYj1WdAzvaMrwITUqcLUkC1h9/OG/HaqoEtKgeVITzFgThDrIc/qyyOUPsmkkG8IR4jpSXmIAJDhlbsWy6wPMqxRzZiVy1nGMaE4nxE2XkO1oDo67CZc0LlpVmUJDAjUEm5Jir2t4mqbNlzqbGDL942ZJszE2LjaCCt6NLwzh08qUuowpSpimWk2SW1fX94amlOF2A2fUaW7NEaCupZiUFJcOCnEbk755nY36QPxv2hRKKkkX0OhfO8HsmxJO9oEgcqS+j2EZrinHp5xBJ97yAHSPmIS5v5emcAVK16OPID5x40/KlJDQ0wOlqp8snA6Xz6/l4OVNqVpJWoMP6vpC8Yjmr4x0yiqxcv12iP5ZfSj27ZKTTlSmllxhdZNgI7KJmkpbCE3LXZOwB1MT8FShhws2ZG25MRStMsEBRLl1K7ba66w0bl2ZIt4g2NCQQEMQAMhbc599XiFVUVMxKFEgiYkk97BX0gCVOC8RAslLXe5UW37mH1FNKadC8JOFRwkiyknC4yOrxd60EXSeIqp1uEhQUhnIy3baB6mpXOWgYWxKfLTPXtDqvpELKUpGjqAtbZL3MKZ9V/MB2sBsMmuT8IHL3QG72WVVGWvdiEhQLPbmYd4XqmqwsCUo236w5M5N0lTEAFhezbfWFVbRK0Ljpl5QY9bNWjkhZAZJLtf7COFSACSSCcukcXUgJa77N09YjLTjBZKlF9AWEMjK2MeEVANyAojTfc9mhr4360yWH9TKA7hi0IZNHMQsAkM12PujrGgk0oJThCinRwQHszbiOiG9DHUTySSTcnJNm9bwwpZIPMAApxZiX3JgfhxRNn+JNJbI4EuABvZic+to0dVXBKCUS1Acw905Bnc9Y6rXQpOgogVlRViIGuQA6D6xivbysx1EmWDmsPsAkh/j/xMbGj4koyHUWfJGuEdB1b1jyjjPEfFmpnnJwQNcIyfuCfjD417MfcRUrEFtZa1Kc5WbCPQvBk3iC2BCFOLjl269d4cL4cVUB5cWFZYjptCRClEAIClAskBJuVZAdD5CKKVgIVlUJczFLBOLmJVuRowsLn0iHDq5cwypRPL/EJYC2ahiP284+4ggAhCC6paQhZOQUkqBw9LEeQ3htwlKUIpcCAtaZgUoFN8WIF3zL3AGWt4Hob2el19FqUKwWLJDFW4H3jH8T4lMUu8krRiuCGDNZIJ0do3fFaoqSFLXgSCXA12fbWMJxiulF8BxEhyxt8TE4L6AD4RTpEozFIC1EuEpIs3vcwOLUZb6wbWUfN4U1CShHMvwiQlIeyWcWfa+cJJdDPmBg0tJGpYsS+XpDPgXAJk6YszJrSZbeJMBudcCeuXZ4VxaFon7Q8WE6UZVK6TLYpUhDJKRoc8J+cDqFVNkNPWGAdGpHQn/uPQZM6TIp/DkICUAYgCGcnd7k31jzvi3HQoMWD2tvnBgtjUBVdWtgkzEl7hOfliOXaB59XhCQdU3JL+m3/Udmomo5l/qFywUQBs3eFksJLqIKtuYBvLzjxFFMklYZSz0pVzgqDZAsXjR0NJ4mQWktcTBhB7Ky+EYyQpSjygnf8ABDWnlTTkkgDVWXxhXCn0dMGqqSDqmoN0pASASGzPd3LnOKZNCJkpSi2ILI9QCOzsbxIqWLYkgbgfYRbwaowqWjmUFi/dLkWbqYeKaYqBOGcPKkqSHdcxIDZskOT8Y1s+nCChCw0sJaWC7OGupi3V2FzBHsdQXUvRKVAHqtRuP9qT6iCaxaZhmnKXKSEA7EuVX6W9Iecv5UVjBNbMvxGVhUCEhxmoFwRbqbfloVccpAHWJZQQMRDn8aNJVSsNNjUAFTWQhI0Bus92aKOLySucuW3KCpKjtYBI7m/xgqgxxRSozwpQqcxyIF9rCKa2oXLmLS74SRlf1DQ44Yn+bb+hOtnHbTrHOKJBmr5Bn9AD8RFkrSJPoCo+KS3BmpJAPu2v2Lds4truIpWXQZiAMk8qR54WiExCWuhA8vvBEiUbYUp6WgrHsKy0qAhWzEhWDlChdhmL6+cMKVa8KXnElmZIdu5IaD6OibNvN/hFaQcRUCU3yOG3axPw1iqjQnOztNQKSAT7pNru3zvB0zEqyisD5xzxAGwqbvr8ftF0mpl4nJckhOrkkkM2gH1iisBoa/hycGBLDChgdQY80m8LSZstxzYighhhSdLPnsMsy0ezUUiXMGNg5P6r6Xjyn2xlJkcUlzWBSJiSptiwsBsHiuNvpGNrxWUimowkf05HNR1sLuY894VTrXyK5ZsxLialBISxPKWsNHJ3t10H/kriWKXLTKLY1MVDPDZ22jD0FbNkKSxKkKF0KLgpNiBsSA23Qwyg2rQVoacZSDNZJllQZU0oQQJpueVyxcOc+sG+xR/m/wA1RBHMlGoJ36DdtBCzjE2X4MmZLUSAlWEEXGQAUdSkOL3b4rPZycRVSjiuosT3GsGKYWeveOJyFpXkl7a2uM9bGE8pSGwSkuHzs3d4lJJE+bdw/r5esIP4GcmYpgoAFtMvWChA2qlqcpQQd9urkwVw9cuSlaVqxF02Tkpenl+0KkUiyb26mLailQlGFl+I4w6ABmLsIE+hona7i0xcibbXS7BmuYx1TTqAxGNBW8RQiSZMtSTiutQyJew6gCM9X1q5yrsE6JTlAiFh1QqYoMTvkNDmBFUij0w/D5mNCmSwtBFPSPdi3aPJhhk9EOddCuj4c2Rwj82g6Xw8ZKJ/OkMgUpNhlvFa56M1gmKS/HjjbdsXm2ArpE/lohIaWoLSxwn8+EFTqpCrEANt+dYWVc4DIxxvyJPpUNs9F4eoSqZSg3MSro2nwB9YVUkkmmly/wBU9eJX+OsX8X/lUSUahCE+ZAJ/5GJSmlJxn/1Swkd2v9YZb2d66F3FFCZVS5aQ6Zd27MT2zEVcSqLqCM1H3tVKUOZXoPlFNGMCVzF+8sYl7pl5hI/uXb07wIVKxKWrNKTbZZ5iB25R5Q4xXw5Hh+IsYSHwo1cpZm8ovmICeZLEsDfUuXOdvnCxKDcBJYWF2YP8YIOI5Ks17ZfeFlmldI8/JK2AVlQSp3w6McgOpiuVxUjlfdvoYt4gSsXOXrC5CADk5hoSbDFWE+Oo5qJP/cMqNAa5BPeFcqaTkk+kNaOQS1j8B9I6YJ/CyVDWhpJJPOoeZP8A1FtPTp8ZAGH3hcB3YliH8ook8EWuwQodVKtDDh3DsCgSbvmD166x2JOgM0NDUPMUbMlRDOzdupJhV7TcNQqZ4kwhJsydzkDrdN//AKEFV6QhWIHCEqCzdyTv+0Ee0FShaAkIxWcNn8N+sBp1oEXs8y9pZpKZL6BVvzvFcmiC0qGwAHkPuYJ9r6cpTLUcziJdnBITm2tojw6YL9VfT9o6sX6oEuzL1U84RLIDgqvq5YemZ/3dBBXsugKq5ThxjfyCT+0Q9pZWCcSNQ/nlBnsTTlU8EB8KSfNWXyjPRj0isrQJpyuP0gfSFPFakhYLFixcxdWhSZosLpu1z2MA8XnOtJxMAMomkYNoKoqIaUpRcdo1vEuGpXKf/TWzWN1PkCftGP4ZxBTgJBL6tYDraNHN/lMtUzxFHIE2HaNJWZGK457M1ZZ5OFADOCnLSzwtlcGw4goBLNnc9Wj0IV06fiwgYRliNidAN4WcTkSwlQWolakuoDIKzdPTSMjAc1aQHcHsG+kDy1KXcG3yj6rklKQ1yoFmI0ijhVUEoYgpJzEeT5uXSUWc8F9OTZBDfUxFM0ZKy3vFtRUAmw2+EcV/MLi35aPNX+jaBbqLCw1teK+H0gmzpcpnxLAPbX4PBU3EhyIP9jEDx1TFWEtBL7KVYfWHUrpfAx20hxx+o8SZKRoVqWf8QS3wEF8VIShMsDEp3WnVUxXuo+8AezifFnTJ6rpljCh9VqNh5AOe8V1VUVOtJLnEiVa61my5nS1h36R0rR3g8xblRUXlynKz/XM+oGneFNQoiWkK96YsP5l1fnaD6k4lppk/6cpjMP8AUrr8/SFtbMxTkgXCSW8sz64R5QyGPkVgAvkQT9oW1VWTcOItTSqKlAqCUpJAJy6Qvq1lDA3cZxJP+p57g1sj46lWiyTNUn9LwvVUNlaGNLWuwVfrHRigr06GiMaWeDmnD8Ya01ZhuAVfSA6ZKGDgvu8ErmotzKB2AtHbco9UxhmOOnrbeKZ1atVxn0MLUS0i+LGdiBa/UR2YlUw8nuvoG+UNGU32biaOkm4xiIclPliTlaGHC5gXLxTEsdthn8jCKkp5gThcZlsLW0zZ4fcL4aEo2IAa+flFaAYv23kJAThdioZnvCWlmEKbr8VH7D4xpPbP30JJd128s/nGTlTWUDm5J/8AyPkY6IKkYo9rr+Ge4+UPP/H9G8ta7jmzH9oAHxeM/wC0S3CBsqHXs1NUJASgs5LhtXhZGNAioImubgO0fVtTLVMAWgEJD5a/mkU0lMxONSvLXb86x8FpflQXF8bPYd7P8YWwhh4kTYcqRoAz+cdp/DWoIJ7Aqck6WB6+UKKW5JIQol2xqJUbWYAgJD5wZR8UUlaEmcpKWPMhKQE4c7BLt1zNoVs1DNFHOxMCyAWsnK7N+2cE8T4BbEq2eQUpRbsMj1gDhHGUY1+BIJUoLV4swkkq0urJLAHTMxna2uqlKAnVE7wi4QoAMpVrAAPhJyJhebDxBq7iD4PDSpOEl8Xu4gBk35lAcup3USrff1iS56mCckgMwFra987xRMS5dyAdI8N0+yYwRUW6wTSTJi3wgkJBNul4DRS8uKw0Ym57Q1Nd/LlpASAixAHvOzknc29BCKPLUQKr2VSJQXhJKiCbgC4Frj7aRoJUoU1K6Penlw5BICbIcdXPrAPDqfxp+iQ7MHyYknbKzwxqpiJs0lRwS5KcSm0FgkDqbfgjQjsrGKXQXUNJp0U8tlTFkjs/vrPTR9k9YDk1KEhU7/1yk4JXUCz91KjnE5i5iwAAmbNGEJBvKk2YdFK1fINH0ihTPnJkA4ZMm806EiyUiL0Xi/YLIT/D0xnzPfW6mOpOXlrCOn5VXuQhLvurEo+phh7bVfjThToYJSrCWy/u/wDkW7vCWXMx+KsZGZbsElvzrDJaGst4lMZTl8Jz7ixHwEL5qXViUGScg/3vB3ExikhYvYL8iGV8WMI1zFqZybZPCruzmlqTLqkBXuoAD7jTOLadDnYdIFAVZrwRJQT9ordrQHvYYJgAJdQDWOd77wXSzrA3PcQv8M6gxfJqBcXgKWRGbGorSQSDltnBdPXqYMnX9Qy0eERqSMkE+v0g6iXNU5w4X3P0i0XlYNmlk8QUcxl6D0htRVpXiXpk+Ttt0hTwqnKk/wA3CVD+nYtY5XME1K8LjG4a7MwGsduJSXbMZT2lqcU5RzEtHqtWQ75RnKRTLU+UsAP/AHZD4uYa18/mxHfxVDqf9NPkHhaZQGFOilGYrtmHjrMLuKq5kvo3xvG09kSpMklIPvHIC50cnSMLxElXNqov8LRuPZOcAlT3DggbOM/nCSCOVqchsJIBBve+thbLppC1dItSUhIWkhQfCtalnq7gDKDqmalTAEghTktn07QSmozKlHuNfrE6NZRS8PQtSjL8SWoKAKjof1Pni3Jytq5jh4fME3xAlSpUoutRAxTGYnCGFm5cte8M+HTlLUESk/7jl5xzis2ZLWMU2Wpv0pHzhaDYgwthSlAErEoLwlsSHDJSrqXFhpnCyonJmck2auWhGLClSioBSbJBPcM8audWfxJ8OYnlJdkgOQNLZCOccpccpaUyZeAjlCUsrF/U+8LxDZifDJ0LDUbxFckMk+ohynhxF2JGbO0Cz0XLtZO5zEfPqSaJRZQirdYKUgNY2+PeL8QLoKef9PQvA8tSWyOLO2l/z1iVNUAcxZ+ucFNpUhZJjj+Kl00tRUrHOWAAkaDbz36ROjWpKOa61cyEN/qLJbGoaIQAML2MI11BSXlgGYS/iqA5f8X93vnBdJ4MtWOomzJ6yLITiCSdlLPMR2YRZO+ykdGgokJlCaJCzOnq9+afdl7krP0vaFs3i4p5JKcndBOcxesxQ2B90GLqVfjrSFpQiUlyJUsMkDMlbW0/eM1OSaqp5v8ATRcgZADQN6Q0XY/KzlIlfhKnLfFMOCW+dzzHzJ+Bi2ckS5aNgu/ZiD84pqK7xJjgES5QJbaxCQ35lHJayumZXvAYh1Bz9D84d/RuWidFNKUqllj4ZOeSkmzeYhPPcGxt8WhioFQCknnYOP6h94oqZgUxUACzWDP6QvsnKRCSiziCJU8AsdoolAlwNIghXS/aGhJoA5pZpVy4h3hrSUSRmYQSxhIdn0/eDpE5Rtp1yjpWZe0YeqowRYsOjQVJpEpyvkHUX/b1hPSqUXHNY/pFofUPDFrTiA5XsVfNsorDLb6BYfw+QA4KnfPt3A+MB8bCUowpAAIdZ2lj75Q+4dwxLZlamuTlaEfGpAmYpYcpJ5lA3WdEjYR1Q7CYibTqmKANsX8xZ2ToPS3rCqpmlfiLAYEJQjfmz+AjX8So2BBsVKBUBsPdSNT/ANwpl0BVMwkMJYMyZb3SzJT1IA+MWMZ+bK9zbxCn0DQ64HNKUhIN8P8AxJB+nrAn8MTJQW5vEWfMX+kHyZRSQU3CuZPV7KTAYRpTUxKwoqIBzvYD7wxmyyWKcLA5qPb88oXnhniFJclOjkj1DwzpKUyku3ire2yQ/wAIkYJFYpKMKEqUpRbEzDpbOLKHhgWAuc5UATgSHyAJdu49YLpDNM1AIQAxc66PfT9hDBVCCRmE64Sb99/zKN0YAo5alnAQiWDkAXUoh3GWQtDOfwVXhlIJJbsfWGdJTy5TnAEDfU94Ipq9E18GIs98JAfuRE2Y8w/jtxv8YT1gfK3WLjlHZsfMoWPQvqpxsGdIdgeucCT0JuAo72Guud4Y1Xuwvk69ovGQxRKUUkYnaCaZaSp1DLrFNT9PrEU6xRbNNaDKuumGWUy/5aBoDdROp3PUxCXMEqXhGo5ur7mKpeXlH1T7piiXoXrQIgkSiB+q6o7QVBDJNwBEx7piqVme8VrkmNVhBAFx5R1QBdzFlTkO0AqyibVGSCJIFnuNWg1kgPZyqyc2Fv29IXSvd8/vF9Lme4hJMwaAP7c9c+pgumBXyiyegGXnC+G/CMx3iuONuidmno+DAj3VISA5K5jP5AQ84fw9ISeZwN8oHrcvKC5fu+Qj0oxUVoZIPFPMKfecZYUi6vl84TK4etyEIKGtiVp/je0abheQ84hxfIecMpMYytNwAYjimIBOanJN9ns/WO1tFKRLMmnGNRDW1OpUfqYq4x7x7R3g2v8Al9BFLfZhOfZ8pUULIAxYkasW5gfOC5HBwhGCZLUWPKoXAfOGM73h3hgrIdvrBcmYDlcPwh2BSdMiIo8IO2Qi7iGav8YDpvfT2+sZsBoOEUo1OWT/AJ2hlLSAoBKX6k2hHK98f4fVMMafTsYkwh3EFlIGGWZpewDAP1KmYRcgsl1MC1wDb5RFHunvFU3WFCf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data:image/jpeg;base64,/9j/4AAQSkZJRgABAQAAAQABAAD/2wCEAAkGBxQTEhUUExQWFhUXGB0aGBgXGCAfHBgZGh0YHBgdGxwcHCgiHh0lHRwcIjEhJSkrLi4uGR8zODMsNygtLisBCgoKDg0OGhAQGywkHyQ0LCwsLCwsLCwsLCwsLCwsLCwsLCwsLCwsLCwsLCwsLCwsLCwsLCwsLCwsLCwsLDcsLP/AABEIAKkA8AMBIgACEQEDEQH/xAAbAAACAwEBAQAAAAAAAAAAAAAEBQIDBgEHAP/EADsQAAECBAQEAwcCBQQDAQAAAAECEQADBCESMUFRBSJhcROBkQYyobHB0fBC4RQjUmJyM4Ky8QdDksL/xAAaAQADAQEBAQAAAAAAAAAAAAABAgMABAUG/8QAIxEAAgICAgMAAgMAAAAAAAAAAAECEQMhEjEEQVETMiJCYf/aAAwDAQACEQMRAD8ASSRvDellBQy6QvlyyNILp5gBtYx3s4kRreHNcZQKJB2h7PrQEh7nZnB7kZQhrOIhRGEEK/u+g0jiyeUouo7H4n0uVeL0IgGnqVhN3wksCf2zhhTOQHzh8WdTdUaiUqXpBUggWIj5CYmmmJvHQYIRQ4i4yiibS3PSGdGVAM8SqUH1vAs1Ge8K8dNPBy5D3imaoJFyw1Owgt0ZKwQSmixEsGKJ9QbqCSCM0f26Hvv+9g08UCicNktn1+2US/LGrLfildDpEoCLl4LOW23ftGYXxWYOXEQ7dxe/7HrH0iSUhSlBSyDcdGzUfP8AM4R5bdIeOKv2H3hpU7HLO1x3EQVTEdYVSZ4ScSTy6PbCdjfLpDRCtQWuzE3xbDeKp2tiSjT0cxtmIhMWDEpSzMJdKktqoM/aIrpiIIpKVNg2RUtCxo7jgWEfIrLdIFxAvCzxo+8cxrMNkzIrnKEAS6iPlVHWDYKPpoEUgR0gqBbygulpAE8ynMKxkdp1iLpk8EFoWT1MbRUZsAI1qaiUkOXJawGsIamfMZwQUCxIZ+w+F4Nr5pUjAwAA1hfxKaqyVLThsMKflHnZZzc9kkjsuqJGfLnhBuO53iFRPwunCkg6tcdHgenkrclJCUAg89sT/MWiqfUqJdTEPoYR/AtFyZagoFSsIAcAfbSDaKvUVEf9QnkhSlXsN87RbIBCiw/OsMpOD0wNGwkqgyTcdIWSlshztrbvA4r1E4QGZyXF23aO2XlJJfQRi26RpJCAVcqhbSGqUAj6RlaRQLISvApjiKgFXDOB66QIni82Wp8eMOzHq2rxNeXy7R1rxZV2PalSAsoBuzsYSVlSkkgmyA77q/SBu2fptDtVWmYgKYYiL2v+ZwjURiSUgXKs+yA/rFskriqJ4o1J2K6CcVJuoYgrlB1BzB6Et6QJQqacWD2e2mXzIhvxihTLnSSiwUpmHZ4UcOSPEWc+VN+7RGUaZeLvZbJpw8pe2fXDkTtDyRUJlIXdySSepYPCimkYksCw5dNMSh8oFrV4VjYP+fCHgJlVui1RT4q0oPKoYm2Onb94jxFSiFJf3HIb+4tc9gGjoohiSQX8S5f99QSYoE0B8QxMm4ydlFvnF11Yo+4bMxAYVKJa7mDlJVqIVeyicSywAJy2taxMamTcXG49C0OuiMhT4IIihUgw3qJALtC2dKLOThBsDo/XaMZbBFJiKpcDz8aUFQIKS7pUGWGa46Z+kQ4TWlY5tPlGcdWNQV4RiX8OYYSSgjrFdQUs4I7P984TRtgBBEWicrKJTGIsWs5e3odYpIbWAE7MRvAkyCVTIonCAzIPqZyUJIPRycz0EIxNQsnGxGiRmb5PpaHvF6kYrJFxqNDtCabiOFQJ1D6eVo82d82rIgM6esreWkszAbCKpchRIOV9d4vrpBSkDEP9pu2t92gWbNJPXvkNAIaME1aZRDRM9UtZCmL5kZxfSVYK7ANsTCqQqYn9IU+4i+hpjMWhLAEnPp16dYWpA4tmlnyfEDIBL6s4SN7RUul8AYzzO91pYKB2+8Gy6VACnmJDB0+TO/27wlM/HYkrLgBSnAw9BtHPkyNvR6Pj+Ooq32Vy1eNMDkJFr3Ivm9/k0F8dpUy5SkmYkklxhQ2m/dvWBJ0spUU2xOTy5AQu4nxYzmSZaQpJupL83dP1hsbbR0NJGmp5wwBsgLwlr64hiB7sNeHzh4ZLh1C40Ch9WMKayaj9TkXA3JG2jdY64Zrir9HnzThJ60BTuKGZMBUbIJVfXaL+Fyw6uoTf/wCTaFRpsSzmnZ9TDidI8K5UCCLMQTkM/SGc0CM0i7hlSy0gmxSnPuYr4qtBmAA2eFNVMUAklrpF/OJUdUUlwEqPUEmKY79Gl/J2hyeRUvc3+KcoTzJrps45TfzP7wco1M5SZmBS2tsADfX6bQWvgq5KQuapBa+AMbaA3+8dXoVIt4W6JPjulJwgJSrSz6NctYNB0r2jSrESCJigCAASlBsCSHOZLwDQ8Rlg4pspSkpQAbBkg/pGmvQ3MUzZMpVVJCX8NRS75kEhge4HaBFqxaNkS9gylagEFn3Is/SKqmjWqaUJSChISCp2Z3LnsMu5jUS5IIJADDJhGN47MKVTOfDiI3bls1vzOFyt1oOFJyFPFZIlkpCFILM7M/QNmkltXtFtPw7C6g5uAfID7/CISQqpmpClEJGX5pYGNXXU+BDAZK+hjY2+Ox81J6M0unLtEv4MD3jnlhIJ6HpdoZkE6R8UkBmEPxIJi5aHQSlOIpGIgB27jPMZxESUKUWIYbF+0FVqcV2ZVxbIpN8OENbzgTgsrkUrAEhSjhCf0gEuD5wKG9BNPw9JU4c9PK8V1EkHR4PRTEiyci5fJtv3faClyVAZaZAQaFsy9bImJx4XKja6dBoC9oUKlqcEYiNcTBnd7R6NMSSnK7Rma6hVMflLnSOCWBQlpCIyCpSyvA5CXLtBMtChiDDu121i6VQqWpYbFhIBIe2bQeKJUtJK8/pC38Q83WkXcOCUjyv57Q4lzkAPhcagDNgwyjLLrU2Yl27MYa0/EAmWxb77wXJ8WgQ5Jk68IWpKE4kgs6jpibET226Qzn8OkSVDwAZqkZFRKulgLRn5tWjxTNVmU8uEMOUc3faGVOVU4/m2Uq5Kcg4HKegBDmONQ0erHNDqyvg9KlNQpM4g4hcAg+XYxaj2YlGbyzClWdwL6wBSYP4hRQo2DurXt0irjvFFJmJWDbLI37PBgnRWUl7Oz1eCpSCAWdm10BhdPqWIdirMXfDv5xVXlS5j73vtqYokSVEFabgWJ0G8UikkebnkpS10MJNbgxKAEwnXC7etoWz6lQUT19IvkTFEYUkYXd8r9tf2imsUMVie/wC0UVCROTlOL5w0oaFRDpLFrA2+ML5ckE3WR3LfWHNBIGSJp6Xi+N0w9HCJjhNwoCx8S3XOzRYnh6pp/mrCEOSbvkLt1iqooFu6lFQH5rBkhfLZAfQqZh5ax3J2ABrOFIWVCWtahoGsLXKtBH0qiEkKU+IAtiZw4yzs4b4xo6EFQSnkf+pYYeQy+cCe1y1SEpCVAleZyCXsGS1z10fXTKl0YG4f7WrlqwzEkozzKVDXTOz5jWHU+UhbqSsLlLGIFWYcXB0z9I83rUYZkxy9iH1fT4kWEOuHVS5UsIlkTHyRMcAjUIIZ1ZXJ2aJ5cbfRSDSHfBajw5wUfdHvA2IaybHXONVxHi8ghW1iTiByPTofjHl9fxRRmHw25FnEC7qIIA8je/2h6vCJctWLlmWLsMwQfMEZQqTjRpJS2bSmp5Sw6Ti7bQNxGWvCsSwq/KkIDYj1WdAzvaMrwITUqcLUkC1h9/OG/HaqoEtKgeVITzFgThDrIc/qyyOUPsmkkG8IR4jpSXmIAJDhlbsWy6wPMqxRzZiVy1nGMaE4nxE2XkO1oDo67CZc0LlpVmUJDAjUEm5Jir2t4mqbNlzqbGDL942ZJszE2LjaCCt6NLwzh08qUuowpSpimWk2SW1fX94amlOF2A2fUaW7NEaCupZiUFJcOCnEbk755nY36QPxv2hRKKkkX0OhfO8HsmxJO9oEgcqS+j2EZrinHp5xBJ97yAHSPmIS5v5emcAVK16OPID5x40/KlJDQ0wOlqp8snA6Xz6/l4OVNqVpJWoMP6vpC8Yjmr4x0yiqxcv12iP5ZfSj27ZKTTlSmllxhdZNgI7KJmkpbCE3LXZOwB1MT8FShhws2ZG25MRStMsEBRLl1K7ba66w0bl2ZIt4g2NCQQEMQAMhbc599XiFVUVMxKFEgiYkk97BX0gCVOC8RAslLXe5UW37mH1FNKadC8JOFRwkiyknC4yOrxd60EXSeIqp1uEhQUhnIy3baB6mpXOWgYWxKfLTPXtDqvpELKUpGjqAtbZL3MKZ9V/MB2sBsMmuT8IHL3QG72WVVGWvdiEhQLPbmYd4XqmqwsCUo236w5M5N0lTEAFhezbfWFVbRK0Ljpl5QY9bNWjkhZAZJLtf7COFSACSSCcukcXUgJa77N09YjLTjBZKlF9AWEMjK2MeEVANyAojTfc9mhr4360yWH9TKA7hi0IZNHMQsAkM12PujrGgk0oJThCinRwQHszbiOiG9DHUTySSTcnJNm9bwwpZIPMAApxZiX3JgfhxRNn+JNJbI4EuABvZic+to0dVXBKCUS1Acw905Bnc9Y6rXQpOgogVlRViIGuQA6D6xivbysx1EmWDmsPsAkh/j/xMbGj4koyHUWfJGuEdB1b1jyjjPEfFmpnnJwQNcIyfuCfjD417MfcRUrEFtZa1Kc5WbCPQvBk3iC2BCFOLjl269d4cL4cVUB5cWFZYjptCRClEAIClAskBJuVZAdD5CKKVgIVlUJczFLBOLmJVuRowsLn0iHDq5cwypRPL/EJYC2ahiP284+4ggAhCC6paQhZOQUkqBw9LEeQ3htwlKUIpcCAtaZgUoFN8WIF3zL3AGWt4Hob2el19FqUKwWLJDFW4H3jH8T4lMUu8krRiuCGDNZIJ0do3fFaoqSFLXgSCXA12fbWMJxiulF8BxEhyxt8TE4L6AD4RTpEozFIC1EuEpIs3vcwOLUZb6wbWUfN4U1CShHMvwiQlIeyWcWfa+cJJdDPmBg0tJGpYsS+XpDPgXAJk6YszJrSZbeJMBudcCeuXZ4VxaFon7Q8WE6UZVK6TLYpUhDJKRoc8J+cDqFVNkNPWGAdGpHQn/uPQZM6TIp/DkICUAYgCGcnd7k31jzvi3HQoMWD2tvnBgtjUBVdWtgkzEl7hOfliOXaB59XhCQdU3JL+m3/Udmomo5l/qFywUQBs3eFksJLqIKtuYBvLzjxFFMklYZSz0pVzgqDZAsXjR0NJ4mQWktcTBhB7Ky+EYyQpSjygnf8ABDWnlTTkkgDVWXxhXCn0dMGqqSDqmoN0pASASGzPd3LnOKZNCJkpSi2ILI9QCOzsbxIqWLYkgbgfYRbwaowqWjmUFi/dLkWbqYeKaYqBOGcPKkqSHdcxIDZskOT8Y1s+nCChCw0sJaWC7OGupi3V2FzBHsdQXUvRKVAHqtRuP9qT6iCaxaZhmnKXKSEA7EuVX6W9Iecv5UVjBNbMvxGVhUCEhxmoFwRbqbfloVccpAHWJZQQMRDn8aNJVSsNNjUAFTWQhI0Bus92aKOLySucuW3KCpKjtYBI7m/xgqgxxRSozwpQqcxyIF9rCKa2oXLmLS74SRlf1DQ44Yn+bb+hOtnHbTrHOKJBmr5Bn9AD8RFkrSJPoCo+KS3BmpJAPu2v2Lds4truIpWXQZiAMk8qR54WiExCWuhA8vvBEiUbYUp6WgrHsKy0qAhWzEhWDlChdhmL6+cMKVa8KXnElmZIdu5IaD6OibNvN/hFaQcRUCU3yOG3axPw1iqjQnOztNQKSAT7pNru3zvB0zEqyisD5xzxAGwqbvr8ftF0mpl4nJckhOrkkkM2gH1iisBoa/hycGBLDChgdQY80m8LSZstxzYighhhSdLPnsMsy0ezUUiXMGNg5P6r6Xjyn2xlJkcUlzWBSJiSptiwsBsHiuNvpGNrxWUimowkf05HNR1sLuY894VTrXyK5ZsxLialBISxPKWsNHJ3t10H/kriWKXLTKLY1MVDPDZ22jD0FbNkKSxKkKF0KLgpNiBsSA23Qwyg2rQVoacZSDNZJllQZU0oQQJpueVyxcOc+sG+xR/m/wA1RBHMlGoJ36DdtBCzjE2X4MmZLUSAlWEEXGQAUdSkOL3b4rPZycRVSjiuosT3GsGKYWeveOJyFpXkl7a2uM9bGE8pSGwSkuHzs3d4lJJE+bdw/r5esIP4GcmYpgoAFtMvWChA2qlqcpQQd9urkwVw9cuSlaVqxF02Tkpenl+0KkUiyb26mLailQlGFl+I4w6ABmLsIE+hona7i0xcibbXS7BmuYx1TTqAxGNBW8RQiSZMtSTiutQyJew6gCM9X1q5yrsE6JTlAiFh1QqYoMTvkNDmBFUij0w/D5mNCmSwtBFPSPdi3aPJhhk9EOddCuj4c2Rwj82g6Xw8ZKJ/OkMgUpNhlvFa56M1gmKS/HjjbdsXm2ArpE/lohIaWoLSxwn8+EFTqpCrEANt+dYWVc4DIxxvyJPpUNs9F4eoSqZSg3MSro2nwB9YVUkkmmly/wBU9eJX+OsX8X/lUSUahCE+ZAJ/5GJSmlJxn/1Swkd2v9YZb2d66F3FFCZVS5aQ6Zd27MT2zEVcSqLqCM1H3tVKUOZXoPlFNGMCVzF+8sYl7pl5hI/uXb07wIVKxKWrNKTbZZ5iB25R5Q4xXw5Hh+IsYSHwo1cpZm8ovmICeZLEsDfUuXOdvnCxKDcBJYWF2YP8YIOI5Ks17ZfeFlmldI8/JK2AVlQSp3w6McgOpiuVxUjlfdvoYt4gSsXOXrC5CADk5hoSbDFWE+Oo5qJP/cMqNAa5BPeFcqaTkk+kNaOQS1j8B9I6YJ/CyVDWhpJJPOoeZP8A1FtPTp8ZAGH3hcB3YliH8ook8EWuwQodVKtDDh3DsCgSbvmD166x2JOgM0NDUPMUbMlRDOzdupJhV7TcNQqZ4kwhJsydzkDrdN//AKEFV6QhWIHCEqCzdyTv+0Ee0FShaAkIxWcNn8N+sBp1oEXs8y9pZpKZL6BVvzvFcmiC0qGwAHkPuYJ9r6cpTLUcziJdnBITm2tojw6YL9VfT9o6sX6oEuzL1U84RLIDgqvq5YemZ/3dBBXsugKq5ThxjfyCT+0Q9pZWCcSNQ/nlBnsTTlU8EB8KSfNWXyjPRj0isrQJpyuP0gfSFPFakhYLFixcxdWhSZosLpu1z2MA8XnOtJxMAMomkYNoKoqIaUpRcdo1vEuGpXKf/TWzWN1PkCftGP4ZxBTgJBL6tYDraNHN/lMtUzxFHIE2HaNJWZGK457M1ZZ5OFADOCnLSzwtlcGw4goBLNnc9Wj0IV06fiwgYRliNidAN4WcTkSwlQWolakuoDIKzdPTSMjAc1aQHcHsG+kDy1KXcG3yj6rklKQ1yoFmI0ijhVUEoYgpJzEeT5uXSUWc8F9OTZBDfUxFM0ZKy3vFtRUAmw2+EcV/MLi35aPNX+jaBbqLCw1teK+H0gmzpcpnxLAPbX4PBU3EhyIP9jEDx1TFWEtBL7KVYfWHUrpfAx20hxx+o8SZKRoVqWf8QS3wEF8VIShMsDEp3WnVUxXuo+8AezifFnTJ6rpljCh9VqNh5AOe8V1VUVOtJLnEiVa61my5nS1h36R0rR3g8xblRUXlynKz/XM+oGneFNQoiWkK96YsP5l1fnaD6k4lppk/6cpjMP8AUrr8/SFtbMxTkgXCSW8sz64R5QyGPkVgAvkQT9oW1VWTcOItTSqKlAqCUpJAJy6Qvq1lDA3cZxJP+p57g1sj46lWiyTNUn9LwvVUNlaGNLWuwVfrHRigr06GiMaWeDmnD8Ya01ZhuAVfSA6ZKGDgvu8ErmotzKB2AtHbco9UxhmOOnrbeKZ1atVxn0MLUS0i+LGdiBa/UR2YlUw8nuvoG+UNGU32biaOkm4xiIclPliTlaGHC5gXLxTEsdthn8jCKkp5gThcZlsLW0zZ4fcL4aEo2IAa+flFaAYv23kJAThdioZnvCWlmEKbr8VH7D4xpPbP30JJd128s/nGTlTWUDm5J/8AyPkY6IKkYo9rr+Ge4+UPP/H9G8ta7jmzH9oAHxeM/wC0S3CBsqHXs1NUJASgs5LhtXhZGNAioImubgO0fVtTLVMAWgEJD5a/mkU0lMxONSvLXb86x8FpflQXF8bPYd7P8YWwhh4kTYcqRoAz+cdp/DWoIJ7Aqck6WB6+UKKW5JIQol2xqJUbWYAgJD5wZR8UUlaEmcpKWPMhKQE4c7BLt1zNoVs1DNFHOxMCyAWsnK7N+2cE8T4BbEq2eQUpRbsMj1gDhHGUY1+BIJUoLV4swkkq0urJLAHTMxna2uqlKAnVE7wi4QoAMpVrAAPhJyJhebDxBq7iD4PDSpOEl8Xu4gBk35lAcup3USrff1iS56mCckgMwFra987xRMS5dyAdI8N0+yYwRUW6wTSTJi3wgkJBNul4DRS8uKw0Ym57Q1Nd/LlpASAixAHvOzknc29BCKPLUQKr2VSJQXhJKiCbgC4Frj7aRoJUoU1K6Penlw5BICbIcdXPrAPDqfxp+iQ7MHyYknbKzwxqpiJs0lRwS5KcSm0FgkDqbfgjQjsrGKXQXUNJp0U8tlTFkjs/vrPTR9k9YDk1KEhU7/1yk4JXUCz91KjnE5i5iwAAmbNGEJBvKk2YdFK1fINH0ihTPnJkA4ZMm806EiyUiL0Xi/YLIT/D0xnzPfW6mOpOXlrCOn5VXuQhLvurEo+phh7bVfjThToYJSrCWy/u/wDkW7vCWXMx+KsZGZbsElvzrDJaGst4lMZTl8Jz7ixHwEL5qXViUGScg/3vB3ExikhYvYL8iGV8WMI1zFqZybZPCruzmlqTLqkBXuoAD7jTOLadDnYdIFAVZrwRJQT9ordrQHvYYJgAJdQDWOd77wXSzrA3PcQv8M6gxfJqBcXgKWRGbGorSQSDltnBdPXqYMnX9Qy0eERqSMkE+v0g6iXNU5w4X3P0i0XlYNmlk8QUcxl6D0htRVpXiXpk+Ttt0hTwqnKk/wA3CVD+nYtY5XME1K8LjG4a7MwGsduJSXbMZT2lqcU5RzEtHqtWQ75RnKRTLU+UsAP/AHZD4uYa18/mxHfxVDqf9NPkHhaZQGFOilGYrtmHjrMLuKq5kvo3xvG09kSpMklIPvHIC50cnSMLxElXNqov8LRuPZOcAlT3DggbOM/nCSCOVqchsJIBBve+thbLppC1dItSUhIWkhQfCtalnq7gDKDqmalTAEghTktn07QSmozKlHuNfrE6NZRS8PQtSjL8SWoKAKjof1Pni3Jytq5jh4fME3xAlSpUoutRAxTGYnCGFm5cte8M+HTlLUESk/7jl5xzis2ZLWMU2Wpv0pHzhaDYgwthSlAErEoLwlsSHDJSrqXFhpnCyonJmck2auWhGLClSioBSbJBPcM8audWfxJ8OYnlJdkgOQNLZCOccpccpaUyZeAjlCUsrF/U+8LxDZifDJ0LDUbxFckMk+ohynhxF2JGbO0Cz0XLtZO5zEfPqSaJRZQirdYKUgNY2+PeL8QLoKef9PQvA8tSWyOLO2l/z1iVNUAcxZ+ucFNpUhZJjj+Kl00tRUrHOWAAkaDbz36ROjWpKOa61cyEN/qLJbGoaIQAML2MI11BSXlgGYS/iqA5f8X93vnBdJ4MtWOomzJ6yLITiCSdlLPMR2YRZO+ykdGgokJlCaJCzOnq9+afdl7krP0vaFs3i4p5JKcndBOcxesxQ2B90GLqVfjrSFpQiUlyJUsMkDMlbW0/eM1OSaqp5v8ATRcgZADQN6Q0XY/KzlIlfhKnLfFMOCW+dzzHzJ+Bi2ckS5aNgu/ZiD84pqK7xJjgES5QJbaxCQ35lHJayumZXvAYh1Bz9D84d/RuWidFNKUqllj4ZOeSkmzeYhPPcGxt8WhioFQCknnYOP6h94oqZgUxUACzWDP6QvsnKRCSiziCJU8AsdoolAlwNIghXS/aGhJoA5pZpVy4h3hrSUSRmYQSxhIdn0/eDpE5Rtp1yjpWZe0YeqowRYsOjQVJpEpyvkHUX/b1hPSqUXHNY/pFofUPDFrTiA5XsVfNsorDLb6BYfw+QA4KnfPt3A+MB8bCUowpAAIdZ2lj75Q+4dwxLZlamuTlaEfGpAmYpYcpJ5lA3WdEjYR1Q7CYibTqmKANsX8xZ2ToPS3rCqpmlfiLAYEJQjfmz+AjX8So2BBsVKBUBsPdSNT/ANwpl0BVMwkMJYMyZb3SzJT1IA+MWMZ+bK9zbxCn0DQ64HNKUhIN8P8AxJB+nrAn8MTJQW5vEWfMX+kHyZRSQU3CuZPV7KTAYRpTUxKwoqIBzvYD7wxmyyWKcLA5qPb88oXnhniFJclOjkj1DwzpKUyku3ire2yQ/wAIkYJFYpKMKEqUpRbEzDpbOLKHhgWAuc5UATgSHyAJdu49YLpDNM1AIQAxc66PfT9hDBVCCRmE64Sb99/zKN0YAo5alnAQiWDkAXUoh3GWQtDOfwVXhlIJJbsfWGdJTy5TnAEDfU94Ipq9E18GIs98JAfuRE2Y8w/jtxv8YT1gfK3WLjlHZsfMoWPQvqpxsGdIdgeucCT0JuAo72Guud4Y1Xuwvk69ovGQxRKUUkYnaCaZaSp1DLrFNT9PrEU6xRbNNaDKuumGWUy/5aBoDdROp3PUxCXMEqXhGo5ur7mKpeXlH1T7piiXoXrQIgkSiB+q6o7QVBDJNwBEx7piqVme8VrkmNVhBAFx5R1QBdzFlTkO0AqyibVGSCJIFnuNWg1kgPZyqyc2Fv29IXSvd8/vF9Lme4hJMwaAP7c9c+pgumBXyiyegGXnC+G/CMx3iuONuidmno+DAj3VISA5K5jP5AQ84fw9ISeZwN8oHrcvKC5fu+Qj0oxUVoZIPFPMKfecZYUi6vl84TK4etyEIKGtiVp/je0abheQ84hxfIecMpMYytNwAYjimIBOanJN9ns/WO1tFKRLMmnGNRDW1OpUfqYq4x7x7R3g2v8Al9BFLfZhOfZ8pUULIAxYkasW5gfOC5HBwhGCZLUWPKoXAfOGM73h3hgrIdvrBcmYDlcPwh2BSdMiIo8IO2Qi7iGav8YDpvfT2+sZsBoOEUo1OWT/AJ2hlLSAoBKX6k2hHK98f4fVMMafTsYkwh3EFlIGGWZpewDAP1KmYRcgsl1MC1wDb5RFHunvFU3WFCf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data:image/jpeg;base64,/9j/4AAQSkZJRgABAQAAAQABAAD/2wCEAAkGBxQTEhUUExQWFhUXGB0aGBgXGCAfHBgZGh0YHBgdGxwcHCgiHh0lHRwcIjEhJSkrLi4uGR8zODMsNygtLisBCgoKDg0OGhAQGywkHyQ0LCwsLCwsLCwsLCwsLCwsLCwsLCwsLCwsLCwsLCwsLCwsLCwsLCwsLCwsLCwsLDcsLP/AABEIAKkA8AMBIgACEQEDEQH/xAAbAAACAwEBAQAAAAAAAAAAAAAEBQIDBgEHAP/EADsQAAECBAQEAwcCBQQDAQAAAAECEQADBCESMUFRBSJhcROBkQYyobHB0fBC4RQjUmJyM4Ky8QdDksL/xAAaAQADAQEBAQAAAAAAAAAAAAABAgMABAUG/8QAIxEAAgICAgMAAgMAAAAAAAAAAAECEQMhEjEEQVETMiJCYf/aAAwDAQACEQMRAD8ASSRvDellBQy6QvlyyNILp5gBtYx3s4kRreHNcZQKJB2h7PrQEh7nZnB7kZQhrOIhRGEEK/u+g0jiyeUouo7H4n0uVeL0IgGnqVhN3wksCf2zhhTOQHzh8WdTdUaiUqXpBUggWIj5CYmmmJvHQYIRQ4i4yiibS3PSGdGVAM8SqUH1vAs1Ge8K8dNPBy5D3imaoJFyw1Owgt0ZKwQSmixEsGKJ9QbqCSCM0f26Hvv+9g08UCicNktn1+2US/LGrLfildDpEoCLl4LOW23ftGYXxWYOXEQ7dxe/7HrH0iSUhSlBSyDcdGzUfP8AM4R5bdIeOKv2H3hpU7HLO1x3EQVTEdYVSZ4ScSTy6PbCdjfLpDRCtQWuzE3xbDeKp2tiSjT0cxtmIhMWDEpSzMJdKktqoM/aIrpiIIpKVNg2RUtCxo7jgWEfIrLdIFxAvCzxo+8cxrMNkzIrnKEAS6iPlVHWDYKPpoEUgR0gqBbygulpAE8ynMKxkdp1iLpk8EFoWT1MbRUZsAI1qaiUkOXJawGsIamfMZwQUCxIZ+w+F4Nr5pUjAwAA1hfxKaqyVLThsMKflHnZZzc9kkjsuqJGfLnhBuO53iFRPwunCkg6tcdHgenkrclJCUAg89sT/MWiqfUqJdTEPoYR/AtFyZagoFSsIAcAfbSDaKvUVEf9QnkhSlXsN87RbIBCiw/OsMpOD0wNGwkqgyTcdIWSlshztrbvA4r1E4QGZyXF23aO2XlJJfQRi26RpJCAVcqhbSGqUAj6RlaRQLISvApjiKgFXDOB66QIni82Wp8eMOzHq2rxNeXy7R1rxZV2PalSAsoBuzsYSVlSkkgmyA77q/SBu2fptDtVWmYgKYYiL2v+ZwjURiSUgXKs+yA/rFskriqJ4o1J2K6CcVJuoYgrlB1BzB6Et6QJQqacWD2e2mXzIhvxihTLnSSiwUpmHZ4UcOSPEWc+VN+7RGUaZeLvZbJpw8pe2fXDkTtDyRUJlIXdySSepYPCimkYksCw5dNMSh8oFrV4VjYP+fCHgJlVui1RT4q0oPKoYm2Onb94jxFSiFJf3HIb+4tc9gGjoohiSQX8S5f99QSYoE0B8QxMm4ydlFvnF11Yo+4bMxAYVKJa7mDlJVqIVeyicSywAJy2taxMamTcXG49C0OuiMhT4IIihUgw3qJALtC2dKLOThBsDo/XaMZbBFJiKpcDz8aUFQIKS7pUGWGa46Z+kQ4TWlY5tPlGcdWNQV4RiX8OYYSSgjrFdQUs4I7P984TRtgBBEWicrKJTGIsWs5e3odYpIbWAE7MRvAkyCVTIonCAzIPqZyUJIPRycz0EIxNQsnGxGiRmb5PpaHvF6kYrJFxqNDtCabiOFQJ1D6eVo82d82rIgM6esreWkszAbCKpchRIOV9d4vrpBSkDEP9pu2t92gWbNJPXvkNAIaME1aZRDRM9UtZCmL5kZxfSVYK7ANsTCqQqYn9IU+4i+hpjMWhLAEnPp16dYWpA4tmlnyfEDIBL6s4SN7RUul8AYzzO91pYKB2+8Gy6VACnmJDB0+TO/27wlM/HYkrLgBSnAw9BtHPkyNvR6Pj+Ooq32Vy1eNMDkJFr3Ivm9/k0F8dpUy5SkmYkklxhQ2m/dvWBJ0spUU2xOTy5AQu4nxYzmSZaQpJupL83dP1hsbbR0NJGmp5wwBsgLwlr64hiB7sNeHzh4ZLh1C40Ch9WMKayaj9TkXA3JG2jdY64Zrir9HnzThJ60BTuKGZMBUbIJVfXaL+Fyw6uoTf/wCTaFRpsSzmnZ9TDidI8K5UCCLMQTkM/SGc0CM0i7hlSy0gmxSnPuYr4qtBmAA2eFNVMUAklrpF/OJUdUUlwEqPUEmKY79Gl/J2hyeRUvc3+KcoTzJrps45TfzP7wco1M5SZmBS2tsADfX6bQWvgq5KQuapBa+AMbaA3+8dXoVIt4W6JPjulJwgJSrSz6NctYNB0r2jSrESCJigCAASlBsCSHOZLwDQ8Rlg4pspSkpQAbBkg/pGmvQ3MUzZMpVVJCX8NRS75kEhge4HaBFqxaNkS9gylagEFn3Is/SKqmjWqaUJSChISCp2Z3LnsMu5jUS5IIJADDJhGN47MKVTOfDiI3bls1vzOFyt1oOFJyFPFZIlkpCFILM7M/QNmkltXtFtPw7C6g5uAfID7/CISQqpmpClEJGX5pYGNXXU+BDAZK+hjY2+Ox81J6M0unLtEv4MD3jnlhIJ6HpdoZkE6R8UkBmEPxIJi5aHQSlOIpGIgB27jPMZxESUKUWIYbF+0FVqcV2ZVxbIpN8OENbzgTgsrkUrAEhSjhCf0gEuD5wKG9BNPw9JU4c9PK8V1EkHR4PRTEiyci5fJtv3faClyVAZaZAQaFsy9bImJx4XKja6dBoC9oUKlqcEYiNcTBnd7R6NMSSnK7Rma6hVMflLnSOCWBQlpCIyCpSyvA5CXLtBMtChiDDu121i6VQqWpYbFhIBIe2bQeKJUtJK8/pC38Q83WkXcOCUjyv57Q4lzkAPhcagDNgwyjLLrU2Yl27MYa0/EAmWxb77wXJ8WgQ5Jk68IWpKE4kgs6jpibET226Qzn8OkSVDwAZqkZFRKulgLRn5tWjxTNVmU8uEMOUc3faGVOVU4/m2Uq5Kcg4HKegBDmONQ0erHNDqyvg9KlNQpM4g4hcAg+XYxaj2YlGbyzClWdwL6wBSYP4hRQo2DurXt0irjvFFJmJWDbLI37PBgnRWUl7Oz1eCpSCAWdm10BhdPqWIdirMXfDv5xVXlS5j73vtqYokSVEFabgWJ0G8UikkebnkpS10MJNbgxKAEwnXC7etoWz6lQUT19IvkTFEYUkYXd8r9tf2imsUMVie/wC0UVCROTlOL5w0oaFRDpLFrA2+ML5ckE3WR3LfWHNBIGSJp6Xi+N0w9HCJjhNwoCx8S3XOzRYnh6pp/mrCEOSbvkLt1iqooFu6lFQH5rBkhfLZAfQqZh5ax3J2ABrOFIWVCWtahoGsLXKtBH0qiEkKU+IAtiZw4yzs4b4xo6EFQSnkf+pYYeQy+cCe1y1SEpCVAleZyCXsGS1z10fXTKl0YG4f7WrlqwzEkozzKVDXTOz5jWHU+UhbqSsLlLGIFWYcXB0z9I83rUYZkxy9iH1fT4kWEOuHVS5UsIlkTHyRMcAjUIIZ1ZXJ2aJ5cbfRSDSHfBajw5wUfdHvA2IaybHXONVxHi8ghW1iTiByPTofjHl9fxRRmHw25FnEC7qIIA8je/2h6vCJctWLlmWLsMwQfMEZQqTjRpJS2bSmp5Sw6Ti7bQNxGWvCsSwq/KkIDYj1WdAzvaMrwITUqcLUkC1h9/OG/HaqoEtKgeVITzFgThDrIc/qyyOUPsmkkG8IR4jpSXmIAJDhlbsWy6wPMqxRzZiVy1nGMaE4nxE2XkO1oDo67CZc0LlpVmUJDAjUEm5Jir2t4mqbNlzqbGDL942ZJszE2LjaCCt6NLwzh08qUuowpSpimWk2SW1fX94amlOF2A2fUaW7NEaCupZiUFJcOCnEbk755nY36QPxv2hRKKkkX0OhfO8HsmxJO9oEgcqS+j2EZrinHp5xBJ97yAHSPmIS5v5emcAVK16OPID5x40/KlJDQ0wOlqp8snA6Xz6/l4OVNqVpJWoMP6vpC8Yjmr4x0yiqxcv12iP5ZfSj27ZKTTlSmllxhdZNgI7KJmkpbCE3LXZOwB1MT8FShhws2ZG25MRStMsEBRLl1K7ba66w0bl2ZIt4g2NCQQEMQAMhbc599XiFVUVMxKFEgiYkk97BX0gCVOC8RAslLXe5UW37mH1FNKadC8JOFRwkiyknC4yOrxd60EXSeIqp1uEhQUhnIy3baB6mpXOWgYWxKfLTPXtDqvpELKUpGjqAtbZL3MKZ9V/MB2sBsMmuT8IHL3QG72WVVGWvdiEhQLPbmYd4XqmqwsCUo236w5M5N0lTEAFhezbfWFVbRK0Ljpl5QY9bNWjkhZAZJLtf7COFSACSSCcukcXUgJa77N09YjLTjBZKlF9AWEMjK2MeEVANyAojTfc9mhr4360yWH9TKA7hi0IZNHMQsAkM12PujrGgk0oJThCinRwQHszbiOiG9DHUTySSTcnJNm9bwwpZIPMAApxZiX3JgfhxRNn+JNJbI4EuABvZic+to0dVXBKCUS1Acw905Bnc9Y6rXQpOgogVlRViIGuQA6D6xivbysx1EmWDmsPsAkh/j/xMbGj4koyHUWfJGuEdB1b1jyjjPEfFmpnnJwQNcIyfuCfjD417MfcRUrEFtZa1Kc5WbCPQvBk3iC2BCFOLjl269d4cL4cVUB5cWFZYjptCRClEAIClAskBJuVZAdD5CKKVgIVlUJczFLBOLmJVuRowsLn0iHDq5cwypRPL/EJYC2ahiP284+4ggAhCC6paQhZOQUkqBw9LEeQ3htwlKUIpcCAtaZgUoFN8WIF3zL3AGWt4Hob2el19FqUKwWLJDFW4H3jH8T4lMUu8krRiuCGDNZIJ0do3fFaoqSFLXgSCXA12fbWMJxiulF8BxEhyxt8TE4L6AD4RTpEozFIC1EuEpIs3vcwOLUZb6wbWUfN4U1CShHMvwiQlIeyWcWfa+cJJdDPmBg0tJGpYsS+XpDPgXAJk6YszJrSZbeJMBudcCeuXZ4VxaFon7Q8WE6UZVK6TLYpUhDJKRoc8J+cDqFVNkNPWGAdGpHQn/uPQZM6TIp/DkICUAYgCGcnd7k31jzvi3HQoMWD2tvnBgtjUBVdWtgkzEl7hOfliOXaB59XhCQdU3JL+m3/Udmomo5l/qFywUQBs3eFksJLqIKtuYBvLzjxFFMklYZSz0pVzgqDZAsXjR0NJ4mQWktcTBhB7Ky+EYyQpSjygnf8ABDWnlTTkkgDVWXxhXCn0dMGqqSDqmoN0pASASGzPd3LnOKZNCJkpSi2ILI9QCOzsbxIqWLYkgbgfYRbwaowqWjmUFi/dLkWbqYeKaYqBOGcPKkqSHdcxIDZskOT8Y1s+nCChCw0sJaWC7OGupi3V2FzBHsdQXUvRKVAHqtRuP9qT6iCaxaZhmnKXKSEA7EuVX6W9Iecv5UVjBNbMvxGVhUCEhxmoFwRbqbfloVccpAHWJZQQMRDn8aNJVSsNNjUAFTWQhI0Bus92aKOLySucuW3KCpKjtYBI7m/xgqgxxRSozwpQqcxyIF9rCKa2oXLmLS74SRlf1DQ44Yn+bb+hOtnHbTrHOKJBmr5Bn9AD8RFkrSJPoCo+KS3BmpJAPu2v2Lds4truIpWXQZiAMk8qR54WiExCWuhA8vvBEiUbYUp6WgrHsKy0qAhWzEhWDlChdhmL6+cMKVa8KXnElmZIdu5IaD6OibNvN/hFaQcRUCU3yOG3axPw1iqjQnOztNQKSAT7pNru3zvB0zEqyisD5xzxAGwqbvr8ftF0mpl4nJckhOrkkkM2gH1iisBoa/hycGBLDChgdQY80m8LSZstxzYighhhSdLPnsMsy0ezUUiXMGNg5P6r6Xjyn2xlJkcUlzWBSJiSptiwsBsHiuNvpGNrxWUimowkf05HNR1sLuY894VTrXyK5ZsxLialBISxPKWsNHJ3t10H/kriWKXLTKLY1MVDPDZ22jD0FbNkKSxKkKF0KLgpNiBsSA23Qwyg2rQVoacZSDNZJllQZU0oQQJpueVyxcOc+sG+xR/m/wA1RBHMlGoJ36DdtBCzjE2X4MmZLUSAlWEEXGQAUdSkOL3b4rPZycRVSjiuosT3GsGKYWeveOJyFpXkl7a2uM9bGE8pSGwSkuHzs3d4lJJE+bdw/r5esIP4GcmYpgoAFtMvWChA2qlqcpQQd9urkwVw9cuSlaVqxF02Tkpenl+0KkUiyb26mLailQlGFl+I4w6ABmLsIE+hona7i0xcibbXS7BmuYx1TTqAxGNBW8RQiSZMtSTiutQyJew6gCM9X1q5yrsE6JTlAiFh1QqYoMTvkNDmBFUij0w/D5mNCmSwtBFPSPdi3aPJhhk9EOddCuj4c2Rwj82g6Xw8ZKJ/OkMgUpNhlvFa56M1gmKS/HjjbdsXm2ArpE/lohIaWoLSxwn8+EFTqpCrEANt+dYWVc4DIxxvyJPpUNs9F4eoSqZSg3MSro2nwB9YVUkkmmly/wBU9eJX+OsX8X/lUSUahCE+ZAJ/5GJSmlJxn/1Swkd2v9YZb2d66F3FFCZVS5aQ6Zd27MT2zEVcSqLqCM1H3tVKUOZXoPlFNGMCVzF+8sYl7pl5hI/uXb07wIVKxKWrNKTbZZ5iB25R5Q4xXw5Hh+IsYSHwo1cpZm8ovmICeZLEsDfUuXOdvnCxKDcBJYWF2YP8YIOI5Ks17ZfeFlmldI8/JK2AVlQSp3w6McgOpiuVxUjlfdvoYt4gSsXOXrC5CADk5hoSbDFWE+Oo5qJP/cMqNAa5BPeFcqaTkk+kNaOQS1j8B9I6YJ/CyVDWhpJJPOoeZP8A1FtPTp8ZAGH3hcB3YliH8ook8EWuwQodVKtDDh3DsCgSbvmD166x2JOgM0NDUPMUbMlRDOzdupJhV7TcNQqZ4kwhJsydzkDrdN//AKEFV6QhWIHCEqCzdyTv+0Ee0FShaAkIxWcNn8N+sBp1oEXs8y9pZpKZL6BVvzvFcmiC0qGwAHkPuYJ9r6cpTLUcziJdnBITm2tojw6YL9VfT9o6sX6oEuzL1U84RLIDgqvq5YemZ/3dBBXsugKq5ThxjfyCT+0Q9pZWCcSNQ/nlBnsTTlU8EB8KSfNWXyjPRj0isrQJpyuP0gfSFPFakhYLFixcxdWhSZosLpu1z2MA8XnOtJxMAMomkYNoKoqIaUpRcdo1vEuGpXKf/TWzWN1PkCftGP4ZxBTgJBL6tYDraNHN/lMtUzxFHIE2HaNJWZGK457M1ZZ5OFADOCnLSzwtlcGw4goBLNnc9Wj0IV06fiwgYRliNidAN4WcTkSwlQWolakuoDIKzdPTSMjAc1aQHcHsG+kDy1KXcG3yj6rklKQ1yoFmI0ijhVUEoYgpJzEeT5uXSUWc8F9OTZBDfUxFM0ZKy3vFtRUAmw2+EcV/MLi35aPNX+jaBbqLCw1teK+H0gmzpcpnxLAPbX4PBU3EhyIP9jEDx1TFWEtBL7KVYfWHUrpfAx20hxx+o8SZKRoVqWf8QS3wEF8VIShMsDEp3WnVUxXuo+8AezifFnTJ6rpljCh9VqNh5AOe8V1VUVOtJLnEiVa61my5nS1h36R0rR3g8xblRUXlynKz/XM+oGneFNQoiWkK96YsP5l1fnaD6k4lppk/6cpjMP8AUrr8/SFtbMxTkgXCSW8sz64R5QyGPkVgAvkQT9oW1VWTcOItTSqKlAqCUpJAJy6Qvq1lDA3cZxJP+p57g1sj46lWiyTNUn9LwvVUNlaGNLWuwVfrHRigr06GiMaWeDmnD8Ya01ZhuAVfSA6ZKGDgvu8ErmotzKB2AtHbco9UxhmOOnrbeKZ1atVxn0MLUS0i+LGdiBa/UR2YlUw8nuvoG+UNGU32biaOkm4xiIclPliTlaGHC5gXLxTEsdthn8jCKkp5gThcZlsLW0zZ4fcL4aEo2IAa+flFaAYv23kJAThdioZnvCWlmEKbr8VH7D4xpPbP30JJd128s/nGTlTWUDm5J/8AyPkY6IKkYo9rr+Ge4+UPP/H9G8ta7jmzH9oAHxeM/wC0S3CBsqHXs1NUJASgs5LhtXhZGNAioImubgO0fVtTLVMAWgEJD5a/mkU0lMxONSvLXb86x8FpflQXF8bPYd7P8YWwhh4kTYcqRoAz+cdp/DWoIJ7Aqck6WB6+UKKW5JIQol2xqJUbWYAgJD5wZR8UUlaEmcpKWPMhKQE4c7BLt1zNoVs1DNFHOxMCyAWsnK7N+2cE8T4BbEq2eQUpRbsMj1gDhHGUY1+BIJUoLV4swkkq0urJLAHTMxna2uqlKAnVE7wi4QoAMpVrAAPhJyJhebDxBq7iD4PDSpOEl8Xu4gBk35lAcup3USrff1iS56mCckgMwFra987xRMS5dyAdI8N0+yYwRUW6wTSTJi3wgkJBNul4DRS8uKw0Ym57Q1Nd/LlpASAixAHvOzknc29BCKPLUQKr2VSJQXhJKiCbgC4Frj7aRoJUoU1K6Penlw5BICbIcdXPrAPDqfxp+iQ7MHyYknbKzwxqpiJs0lRwS5KcSm0FgkDqbfgjQjsrGKXQXUNJp0U8tlTFkjs/vrPTR9k9YDk1KEhU7/1yk4JXUCz91KjnE5i5iwAAmbNGEJBvKk2YdFK1fINH0ihTPnJkA4ZMm806EiyUiL0Xi/YLIT/D0xnzPfW6mOpOXlrCOn5VXuQhLvurEo+phh7bVfjThToYJSrCWy/u/wDkW7vCWXMx+KsZGZbsElvzrDJaGst4lMZTl8Jz7ixHwEL5qXViUGScg/3vB3ExikhYvYL8iGV8WMI1zFqZybZPCruzmlqTLqkBXuoAD7jTOLadDnYdIFAVZrwRJQT9ordrQHvYYJgAJdQDWOd77wXSzrA3PcQv8M6gxfJqBcXgKWRGbGorSQSDltnBdPXqYMnX9Qy0eERqSMkE+v0g6iXNU5w4X3P0i0XlYNmlk8QUcxl6D0htRVpXiXpk+Ttt0hTwqnKk/wA3CVD+nYtY5XME1K8LjG4a7MwGsduJSXbMZT2lqcU5RzEtHqtWQ75RnKRTLU+UsAP/AHZD4uYa18/mxHfxVDqf9NPkHhaZQGFOilGYrtmHjrMLuKq5kvo3xvG09kSpMklIPvHIC50cnSMLxElXNqov8LRuPZOcAlT3DggbOM/nCSCOVqchsJIBBve+thbLppC1dItSUhIWkhQfCtalnq7gDKDqmalTAEghTktn07QSmozKlHuNfrE6NZRS8PQtSjL8SWoKAKjof1Pni3Jytq5jh4fME3xAlSpUoutRAxTGYnCGFm5cte8M+HTlLUESk/7jl5xzis2ZLWMU2Wpv0pHzhaDYgwthSlAErEoLwlsSHDJSrqXFhpnCyonJmck2auWhGLClSioBSbJBPcM8audWfxJ8OYnlJdkgOQNLZCOccpccpaUyZeAjlCUsrF/U+8LxDZifDJ0LDUbxFckMk+ohynhxF2JGbO0Cz0XLtZO5zEfPqSaJRZQirdYKUgNY2+PeL8QLoKef9PQvA8tSWyOLO2l/z1iVNUAcxZ+ucFNpUhZJjj+Kl00tRUrHOWAAkaDbz36ROjWpKOa61cyEN/qLJbGoaIQAML2MI11BSXlgGYS/iqA5f8X93vnBdJ4MtWOomzJ6yLITiCSdlLPMR2YRZO+ykdGgokJlCaJCzOnq9+afdl7krP0vaFs3i4p5JKcndBOcxesxQ2B90GLqVfjrSFpQiUlyJUsMkDMlbW0/eM1OSaqp5v8ATRcgZADQN6Q0XY/KzlIlfhKnLfFMOCW+dzzHzJ+Bi2ckS5aNgu/ZiD84pqK7xJjgES5QJbaxCQ35lHJayumZXvAYh1Bz9D84d/RuWidFNKUqllj4ZOeSkmzeYhPPcGxt8WhioFQCknnYOP6h94oqZgUxUACzWDP6QvsnKRCSiziCJU8AsdoolAlwNIghXS/aGhJoA5pZpVy4h3hrSUSRmYQSxhIdn0/eDpE5Rtp1yjpWZe0YeqowRYsOjQVJpEpyvkHUX/b1hPSqUXHNY/pFofUPDFrTiA5XsVfNsorDLb6BYfw+QA4KnfPt3A+MB8bCUowpAAIdZ2lj75Q+4dwxLZlamuTlaEfGpAmYpYcpJ5lA3WdEjYR1Q7CYibTqmKANsX8xZ2ToPS3rCqpmlfiLAYEJQjfmz+AjX8So2BBsVKBUBsPdSNT/ANwpl0BVMwkMJYMyZb3SzJT1IA+MWMZ+bK9zbxCn0DQ64HNKUhIN8P8AxJB+nrAn8MTJQW5vEWfMX+kHyZRSQU3CuZPV7KTAYRpTUxKwoqIBzvYD7wxmyyWKcLA5qPb88oXnhniFJclOjkj1DwzpKUyku3ire2yQ/wAIkYJFYpKMKEqUpRbEzDpbOLKHhgWAuc5UATgSHyAJdu49YLpDNM1AIQAxc66PfT9hDBVCCRmE64Sb99/zKN0YAo5alnAQiWDkAXUoh3GWQtDOfwVXhlIJJbsfWGdJTy5TnAEDfU94Ipq9E18GIs98JAfuRE2Y8w/jtxv8YT1gfK3WLjlHZsfMoWPQvqpxsGdIdgeucCT0JuAo72Guud4Y1Xuwvk69ovGQxRKUUkYnaCaZaSp1DLrFNT9PrEU6xRbNNaDKuumGWUy/5aBoDdROp3PUxCXMEqXhGo5ur7mKpeXlH1T7piiXoXrQIgkSiB+q6o7QVBDJNwBEx7piqVme8VrkmNVhBAFx5R1QBdzFlTkO0AqyibVGSCJIFnuNWg1kgPZyqyc2Fv29IXSvd8/vF9Lme4hJMwaAP7c9c+pgumBXyiyegGXnC+G/CMx3iuONuidmno+DAj3VISA5K5jP5AQ84fw9ISeZwN8oHrcvKC5fu+Qj0oxUVoZIPFPMKfecZYUi6vl84TK4etyEIKGtiVp/je0abheQ84hxfIecMpMYytNwAYjimIBOanJN9ns/WO1tFKRLMmnGNRDW1OpUfqYq4x7x7R3g2v8Al9BFLfZhOfZ8pUULIAxYkasW5gfOC5HBwhGCZLUWPKoXAfOGM73h3hgrIdvrBcmYDlcPwh2BSdMiIo8IO2Qi7iGav8YDpvfT2+sZsBoOEUo1OWT/AJ2hlLSAoBKX6k2hHK98f4fVMMafTsYkwh3EFlIGGWZpewDAP1KmYRcgsl1MC1wDb5RFHunvFU3WFCf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data:image/jpeg;base64,/9j/4AAQSkZJRgABAQAAAQABAAD/2wCEAAkGBxQTEhUUExQWFhUXGB0aGBgXGCAfHBgZGh0YHBgdGxwcHCgiHh0lHRwcIjEhJSkrLi4uGR8zODMsNygtLisBCgoKDg0OGhAQGywkHyQ0LCwsLCwsLCwsLCwsLCwsLCwsLCwsLCwsLCwsLCwsLCwsLCwsLCwsLCwsLCwsLDcsLP/AABEIAKkA8AMBIgACEQEDEQH/xAAbAAACAwEBAQAAAAAAAAAAAAAEBQIDBgEHAP/EADsQAAECBAQEAwcCBQQDAQAAAAECEQADBCESMUFRBSJhcROBkQYyobHB0fBC4RQjUmJyM4Ky8QdDksL/xAAaAQADAQEBAQAAAAAAAAAAAAABAgMABAUG/8QAIxEAAgICAgMAAgMAAAAAAAAAAAECEQMhEjEEQVETMiJCYf/aAAwDAQACEQMRAD8ASSRvDellBQy6QvlyyNILp5gBtYx3s4kRreHNcZQKJB2h7PrQEh7nZnB7kZQhrOIhRGEEK/u+g0jiyeUouo7H4n0uVeL0IgGnqVhN3wksCf2zhhTOQHzh8WdTdUaiUqXpBUggWIj5CYmmmJvHQYIRQ4i4yiibS3PSGdGVAM8SqUH1vAs1Ge8K8dNPBy5D3imaoJFyw1Owgt0ZKwQSmixEsGKJ9QbqCSCM0f26Hvv+9g08UCicNktn1+2US/LGrLfildDpEoCLl4LOW23ftGYXxWYOXEQ7dxe/7HrH0iSUhSlBSyDcdGzUfP8AM4R5bdIeOKv2H3hpU7HLO1x3EQVTEdYVSZ4ScSTy6PbCdjfLpDRCtQWuzE3xbDeKp2tiSjT0cxtmIhMWDEpSzMJdKktqoM/aIrpiIIpKVNg2RUtCxo7jgWEfIrLdIFxAvCzxo+8cxrMNkzIrnKEAS6iPlVHWDYKPpoEUgR0gqBbygulpAE8ynMKxkdp1iLpk8EFoWT1MbRUZsAI1qaiUkOXJawGsIamfMZwQUCxIZ+w+F4Nr5pUjAwAA1hfxKaqyVLThsMKflHnZZzc9kkjsuqJGfLnhBuO53iFRPwunCkg6tcdHgenkrclJCUAg89sT/MWiqfUqJdTEPoYR/AtFyZagoFSsIAcAfbSDaKvUVEf9QnkhSlXsN87RbIBCiw/OsMpOD0wNGwkqgyTcdIWSlshztrbvA4r1E4QGZyXF23aO2XlJJfQRi26RpJCAVcqhbSGqUAj6RlaRQLISvApjiKgFXDOB66QIni82Wp8eMOzHq2rxNeXy7R1rxZV2PalSAsoBuzsYSVlSkkgmyA77q/SBu2fptDtVWmYgKYYiL2v+ZwjURiSUgXKs+yA/rFskriqJ4o1J2K6CcVJuoYgrlB1BzB6Et6QJQqacWD2e2mXzIhvxihTLnSSiwUpmHZ4UcOSPEWc+VN+7RGUaZeLvZbJpw8pe2fXDkTtDyRUJlIXdySSepYPCimkYksCw5dNMSh8oFrV4VjYP+fCHgJlVui1RT4q0oPKoYm2Onb94jxFSiFJf3HIb+4tc9gGjoohiSQX8S5f99QSYoE0B8QxMm4ydlFvnF11Yo+4bMxAYVKJa7mDlJVqIVeyicSywAJy2taxMamTcXG49C0OuiMhT4IIihUgw3qJALtC2dKLOThBsDo/XaMZbBFJiKpcDz8aUFQIKS7pUGWGa46Z+kQ4TWlY5tPlGcdWNQV4RiX8OYYSSgjrFdQUs4I7P984TRtgBBEWicrKJTGIsWs5e3odYpIbWAE7MRvAkyCVTIonCAzIPqZyUJIPRycz0EIxNQsnGxGiRmb5PpaHvF6kYrJFxqNDtCabiOFQJ1D6eVo82d82rIgM6esreWkszAbCKpchRIOV9d4vrpBSkDEP9pu2t92gWbNJPXvkNAIaME1aZRDRM9UtZCmL5kZxfSVYK7ANsTCqQqYn9IU+4i+hpjMWhLAEnPp16dYWpA4tmlnyfEDIBL6s4SN7RUul8AYzzO91pYKB2+8Gy6VACnmJDB0+TO/27wlM/HYkrLgBSnAw9BtHPkyNvR6Pj+Ooq32Vy1eNMDkJFr3Ivm9/k0F8dpUy5SkmYkklxhQ2m/dvWBJ0spUU2xOTy5AQu4nxYzmSZaQpJupL83dP1hsbbR0NJGmp5wwBsgLwlr64hiB7sNeHzh4ZLh1C40Ch9WMKayaj9TkXA3JG2jdY64Zrir9HnzThJ60BTuKGZMBUbIJVfXaL+Fyw6uoTf/wCTaFRpsSzmnZ9TDidI8K5UCCLMQTkM/SGc0CM0i7hlSy0gmxSnPuYr4qtBmAA2eFNVMUAklrpF/OJUdUUlwEqPUEmKY79Gl/J2hyeRUvc3+KcoTzJrps45TfzP7wco1M5SZmBS2tsADfX6bQWvgq5KQuapBa+AMbaA3+8dXoVIt4W6JPjulJwgJSrSz6NctYNB0r2jSrESCJigCAASlBsCSHOZLwDQ8Rlg4pspSkpQAbBkg/pGmvQ3MUzZMpVVJCX8NRS75kEhge4HaBFqxaNkS9gylagEFn3Is/SKqmjWqaUJSChISCp2Z3LnsMu5jUS5IIJADDJhGN47MKVTOfDiI3bls1vzOFyt1oOFJyFPFZIlkpCFILM7M/QNmkltXtFtPw7C6g5uAfID7/CISQqpmpClEJGX5pYGNXXU+BDAZK+hjY2+Ox81J6M0unLtEv4MD3jnlhIJ6HpdoZkE6R8UkBmEPxIJi5aHQSlOIpGIgB27jPMZxESUKUWIYbF+0FVqcV2ZVxbIpN8OENbzgTgsrkUrAEhSjhCf0gEuD5wKG9BNPw9JU4c9PK8V1EkHR4PRTEiyci5fJtv3faClyVAZaZAQaFsy9bImJx4XKja6dBoC9oUKlqcEYiNcTBnd7R6NMSSnK7Rma6hVMflLnSOCWBQlpCIyCpSyvA5CXLtBMtChiDDu121i6VQqWpYbFhIBIe2bQeKJUtJK8/pC38Q83WkXcOCUjyv57Q4lzkAPhcagDNgwyjLLrU2Yl27MYa0/EAmWxb77wXJ8WgQ5Jk68IWpKE4kgs6jpibET226Qzn8OkSVDwAZqkZFRKulgLRn5tWjxTNVmU8uEMOUc3faGVOVU4/m2Uq5Kcg4HKegBDmONQ0erHNDqyvg9KlNQpM4g4hcAg+XYxaj2YlGbyzClWdwL6wBSYP4hRQo2DurXt0irjvFFJmJWDbLI37PBgnRWUl7Oz1eCpSCAWdm10BhdPqWIdirMXfDv5xVXlS5j73vtqYokSVEFabgWJ0G8UikkebnkpS10MJNbgxKAEwnXC7etoWz6lQUT19IvkTFEYUkYXd8r9tf2imsUMVie/wC0UVCROTlOL5w0oaFRDpLFrA2+ML5ckE3WR3LfWHNBIGSJp6Xi+N0w9HCJjhNwoCx8S3XOzRYnh6pp/mrCEOSbvkLt1iqooFu6lFQH5rBkhfLZAfQqZh5ax3J2ABrOFIWVCWtahoGsLXKtBH0qiEkKU+IAtiZw4yzs4b4xo6EFQSnkf+pYYeQy+cCe1y1SEpCVAleZyCXsGS1z10fXTKl0YG4f7WrlqwzEkozzKVDXTOz5jWHU+UhbqSsLlLGIFWYcXB0z9I83rUYZkxy9iH1fT4kWEOuHVS5UsIlkTHyRMcAjUIIZ1ZXJ2aJ5cbfRSDSHfBajw5wUfdHvA2IaybHXONVxHi8ghW1iTiByPTofjHl9fxRRmHw25FnEC7qIIA8je/2h6vCJctWLlmWLsMwQfMEZQqTjRpJS2bSmp5Sw6Ti7bQNxGWvCsSwq/KkIDYj1WdAzvaMrwITUqcLUkC1h9/OG/HaqoEtKgeVITzFgThDrIc/qyyOUPsmkkG8IR4jpSXmIAJDhlbsWy6wPMqxRzZiVy1nGMaE4nxE2XkO1oDo67CZc0LlpVmUJDAjUEm5Jir2t4mqbNlzqbGDL942ZJszE2LjaCCt6NLwzh08qUuowpSpimWk2SW1fX94amlOF2A2fUaW7NEaCupZiUFJcOCnEbk755nY36QPxv2hRKKkkX0OhfO8HsmxJO9oEgcqS+j2EZrinHp5xBJ97yAHSPmIS5v5emcAVK16OPID5x40/KlJDQ0wOlqp8snA6Xz6/l4OVNqVpJWoMP6vpC8Yjmr4x0yiqxcv12iP5ZfSj27ZKTTlSmllxhdZNgI7KJmkpbCE3LXZOwB1MT8FShhws2ZG25MRStMsEBRLl1K7ba66w0bl2ZIt4g2NCQQEMQAMhbc599XiFVUVMxKFEgiYkk97BX0gCVOC8RAslLXe5UW37mH1FNKadC8JOFRwkiyknC4yOrxd60EXSeIqp1uEhQUhnIy3baB6mpXOWgYWxKfLTPXtDqvpELKUpGjqAtbZL3MKZ9V/MB2sBsMmuT8IHL3QG72WVVGWvdiEhQLPbmYd4XqmqwsCUo236w5M5N0lTEAFhezbfWFVbRK0Ljpl5QY9bNWjkhZAZJLtf7COFSACSSCcukcXUgJa77N09YjLTjBZKlF9AWEMjK2MeEVANyAojTfc9mhr4360yWH9TKA7hi0IZNHMQsAkM12PujrGgk0oJThCinRwQHszbiOiG9DHUTySSTcnJNm9bwwpZIPMAApxZiX3JgfhxRNn+JNJbI4EuABvZic+to0dVXBKCUS1Acw905Bnc9Y6rXQpOgogVlRViIGuQA6D6xivbysx1EmWDmsPsAkh/j/xMbGj4koyHUWfJGuEdB1b1jyjjPEfFmpnnJwQNcIyfuCfjD417MfcRUrEFtZa1Kc5WbCPQvBk3iC2BCFOLjl269d4cL4cVUB5cWFZYjptCRClEAIClAskBJuVZAdD5CKKVgIVlUJczFLBOLmJVuRowsLn0iHDq5cwypRPL/EJYC2ahiP284+4ggAhCC6paQhZOQUkqBw9LEeQ3htwlKUIpcCAtaZgUoFN8WIF3zL3AGWt4Hob2el19FqUKwWLJDFW4H3jH8T4lMUu8krRiuCGDNZIJ0do3fFaoqSFLXgSCXA12fbWMJxiulF8BxEhyxt8TE4L6AD4RTpEozFIC1EuEpIs3vcwOLUZb6wbWUfN4U1CShHMvwiQlIeyWcWfa+cJJdDPmBg0tJGpYsS+XpDPgXAJk6YszJrSZbeJMBudcCeuXZ4VxaFon7Q8WE6UZVK6TLYpUhDJKRoc8J+cDqFVNkNPWGAdGpHQn/uPQZM6TIp/DkICUAYgCGcnd7k31jzvi3HQoMWD2tvnBgtjUBVdWtgkzEl7hOfliOXaB59XhCQdU3JL+m3/Udmomo5l/qFywUQBs3eFksJLqIKtuYBvLzjxFFMklYZSz0pVzgqDZAsXjR0NJ4mQWktcTBhB7Ky+EYyQpSjygnf8ABDWnlTTkkgDVWXxhXCn0dMGqqSDqmoN0pASASGzPd3LnOKZNCJkpSi2ILI9QCOzsbxIqWLYkgbgfYRbwaowqWjmUFi/dLkWbqYeKaYqBOGcPKkqSHdcxIDZskOT8Y1s+nCChCw0sJaWC7OGupi3V2FzBHsdQXUvRKVAHqtRuP9qT6iCaxaZhmnKXKSEA7EuVX6W9Iecv5UVjBNbMvxGVhUCEhxmoFwRbqbfloVccpAHWJZQQMRDn8aNJVSsNNjUAFTWQhI0Bus92aKOLySucuW3KCpKjtYBI7m/xgqgxxRSozwpQqcxyIF9rCKa2oXLmLS74SRlf1DQ44Yn+bb+hOtnHbTrHOKJBmr5Bn9AD8RFkrSJPoCo+KS3BmpJAPu2v2Lds4truIpWXQZiAMk8qR54WiExCWuhA8vvBEiUbYUp6WgrHsKy0qAhWzEhWDlChdhmL6+cMKVa8KXnElmZIdu5IaD6OibNvN/hFaQcRUCU3yOG3axPw1iqjQnOztNQKSAT7pNru3zvB0zEqyisD5xzxAGwqbvr8ftF0mpl4nJckhOrkkkM2gH1iisBoa/hycGBLDChgdQY80m8LSZstxzYighhhSdLPnsMsy0ezUUiXMGNg5P6r6Xjyn2xlJkcUlzWBSJiSptiwsBsHiuNvpGNrxWUimowkf05HNR1sLuY894VTrXyK5ZsxLialBISxPKWsNHJ3t10H/kriWKXLTKLY1MVDPDZ22jD0FbNkKSxKkKF0KLgpNiBsSA23Qwyg2rQVoacZSDNZJllQZU0oQQJpueVyxcOc+sG+xR/m/wA1RBHMlGoJ36DdtBCzjE2X4MmZLUSAlWEEXGQAUdSkOL3b4rPZycRVSjiuosT3GsGKYWeveOJyFpXkl7a2uM9bGE8pSGwSkuHzs3d4lJJE+bdw/r5esIP4GcmYpgoAFtMvWChA2qlqcpQQd9urkwVw9cuSlaVqxF02Tkpenl+0KkUiyb26mLailQlGFl+I4w6ABmLsIE+hona7i0xcibbXS7BmuYx1TTqAxGNBW8RQiSZMtSTiutQyJew6gCM9X1q5yrsE6JTlAiFh1QqYoMTvkNDmBFUij0w/D5mNCmSwtBFPSPdi3aPJhhk9EOddCuj4c2Rwj82g6Xw8ZKJ/OkMgUpNhlvFa56M1gmKS/HjjbdsXm2ArpE/lohIaWoLSxwn8+EFTqpCrEANt+dYWVc4DIxxvyJPpUNs9F4eoSqZSg3MSro2nwB9YVUkkmmly/wBU9eJX+OsX8X/lUSUahCE+ZAJ/5GJSmlJxn/1Swkd2v9YZb2d66F3FFCZVS5aQ6Zd27MT2zEVcSqLqCM1H3tVKUOZXoPlFNGMCVzF+8sYl7pl5hI/uXb07wIVKxKWrNKTbZZ5iB25R5Q4xXw5Hh+IsYSHwo1cpZm8ovmICeZLEsDfUuXOdvnCxKDcBJYWF2YP8YIOI5Ks17ZfeFlmldI8/JK2AVlQSp3w6McgOpiuVxUjlfdvoYt4gSsXOXrC5CADk5hoSbDFWE+Oo5qJP/cMqNAa5BPeFcqaTkk+kNaOQS1j8B9I6YJ/CyVDWhpJJPOoeZP8A1FtPTp8ZAGH3hcB3YliH8ook8EWuwQodVKtDDh3DsCgSbvmD166x2JOgM0NDUPMUbMlRDOzdupJhV7TcNQqZ4kwhJsydzkDrdN//AKEFV6QhWIHCEqCzdyTv+0Ee0FShaAkIxWcNn8N+sBp1oEXs8y9pZpKZL6BVvzvFcmiC0qGwAHkPuYJ9r6cpTLUcziJdnBITm2tojw6YL9VfT9o6sX6oEuzL1U84RLIDgqvq5YemZ/3dBBXsugKq5ThxjfyCT+0Q9pZWCcSNQ/nlBnsTTlU8EB8KSfNWXyjPRj0isrQJpyuP0gfSFPFakhYLFixcxdWhSZosLpu1z2MA8XnOtJxMAMomkYNoKoqIaUpRcdo1vEuGpXKf/TWzWN1PkCftGP4ZxBTgJBL6tYDraNHN/lMtUzxFHIE2HaNJWZGK457M1ZZ5OFADOCnLSzwtlcGw4goBLNnc9Wj0IV06fiwgYRliNidAN4WcTkSwlQWolakuoDIKzdPTSMjAc1aQHcHsG+kDy1KXcG3yj6rklKQ1yoFmI0ijhVUEoYgpJzEeT5uXSUWc8F9OTZBDfUxFM0ZKy3vFtRUAmw2+EcV/MLi35aPNX+jaBbqLCw1teK+H0gmzpcpnxLAPbX4PBU3EhyIP9jEDx1TFWEtBL7KVYfWHUrpfAx20hxx+o8SZKRoVqWf8QS3wEF8VIShMsDEp3WnVUxXuo+8AezifFnTJ6rpljCh9VqNh5AOe8V1VUVOtJLnEiVa61my5nS1h36R0rR3g8xblRUXlynKz/XM+oGneFNQoiWkK96YsP5l1fnaD6k4lppk/6cpjMP8AUrr8/SFtbMxTkgXCSW8sz64R5QyGPkVgAvkQT9oW1VWTcOItTSqKlAqCUpJAJy6Qvq1lDA3cZxJP+p57g1sj46lWiyTNUn9LwvVUNlaGNLWuwVfrHRigr06GiMaWeDmnD8Ya01ZhuAVfSA6ZKGDgvu8ErmotzKB2AtHbco9UxhmOOnrbeKZ1atVxn0MLUS0i+LGdiBa/UR2YlUw8nuvoG+UNGU32biaOkm4xiIclPliTlaGHC5gXLxTEsdthn8jCKkp5gThcZlsLW0zZ4fcL4aEo2IAa+flFaAYv23kJAThdioZnvCWlmEKbr8VH7D4xpPbP30JJd128s/nGTlTWUDm5J/8AyPkY6IKkYo9rr+Ge4+UPP/H9G8ta7jmzH9oAHxeM/wC0S3CBsqHXs1NUJASgs5LhtXhZGNAioImubgO0fVtTLVMAWgEJD5a/mkU0lMxONSvLXb86x8FpflQXF8bPYd7P8YWwhh4kTYcqRoAz+cdp/DWoIJ7Aqck6WB6+UKKW5JIQol2xqJUbWYAgJD5wZR8UUlaEmcpKWPMhKQE4c7BLt1zNoVs1DNFHOxMCyAWsnK7N+2cE8T4BbEq2eQUpRbsMj1gDhHGUY1+BIJUoLV4swkkq0urJLAHTMxna2uqlKAnVE7wi4QoAMpVrAAPhJyJhebDxBq7iD4PDSpOEl8Xu4gBk35lAcup3USrff1iS56mCckgMwFra987xRMS5dyAdI8N0+yYwRUW6wTSTJi3wgkJBNul4DRS8uKw0Ym57Q1Nd/LlpASAixAHvOzknc29BCKPLUQKr2VSJQXhJKiCbgC4Frj7aRoJUoU1K6Penlw5BICbIcdXPrAPDqfxp+iQ7MHyYknbKzwxqpiJs0lRwS5KcSm0FgkDqbfgjQjsrGKXQXUNJp0U8tlTFkjs/vrPTR9k9YDk1KEhU7/1yk4JXUCz91KjnE5i5iwAAmbNGEJBvKk2YdFK1fINH0ihTPnJkA4ZMm806EiyUiL0Xi/YLIT/D0xnzPfW6mOpOXlrCOn5VXuQhLvurEo+phh7bVfjThToYJSrCWy/u/wDkW7vCWXMx+KsZGZbsElvzrDJaGst4lMZTl8Jz7ixHwEL5qXViUGScg/3vB3ExikhYvYL8iGV8WMI1zFqZybZPCruzmlqTLqkBXuoAD7jTOLadDnYdIFAVZrwRJQT9ordrQHvYYJgAJdQDWOd77wXSzrA3PcQv8M6gxfJqBcXgKWRGbGorSQSDltnBdPXqYMnX9Qy0eERqSMkE+v0g6iXNU5w4X3P0i0XlYNmlk8QUcxl6D0htRVpXiXpk+Ttt0hTwqnKk/wA3CVD+nYtY5XME1K8LjG4a7MwGsduJSXbMZT2lqcU5RzEtHqtWQ75RnKRTLU+UsAP/AHZD4uYa18/mxHfxVDqf9NPkHhaZQGFOilGYrtmHjrMLuKq5kvo3xvG09kSpMklIPvHIC50cnSMLxElXNqov8LRuPZOcAlT3DggbOM/nCSCOVqchsJIBBve+thbLppC1dItSUhIWkhQfCtalnq7gDKDqmalTAEghTktn07QSmozKlHuNfrE6NZRS8PQtSjL8SWoKAKjof1Pni3Jytq5jh4fME3xAlSpUoutRAxTGYnCGFm5cte8M+HTlLUESk/7jl5xzis2ZLWMU2Wpv0pHzhaDYgwthSlAErEoLwlsSHDJSrqXFhpnCyonJmck2auWhGLClSioBSbJBPcM8audWfxJ8OYnlJdkgOQNLZCOccpccpaUyZeAjlCUsrF/U+8LxDZifDJ0LDUbxFckMk+ohynhxF2JGbO0Cz0XLtZO5zEfPqSaJRZQirdYKUgNY2+PeL8QLoKef9PQvA8tSWyOLO2l/z1iVNUAcxZ+ucFNpUhZJjj+Kl00tRUrHOWAAkaDbz36ROjWpKOa61cyEN/qLJbGoaIQAML2MI11BSXlgGYS/iqA5f8X93vnBdJ4MtWOomzJ6yLITiCSdlLPMR2YRZO+ykdGgokJlCaJCzOnq9+afdl7krP0vaFs3i4p5JKcndBOcxesxQ2B90GLqVfjrSFpQiUlyJUsMkDMlbW0/eM1OSaqp5v8ATRcgZADQN6Q0XY/KzlIlfhKnLfFMOCW+dzzHzJ+Bi2ckS5aNgu/ZiD84pqK7xJjgES5QJbaxCQ35lHJayumZXvAYh1Bz9D84d/RuWidFNKUqllj4ZOeSkmzeYhPPcGxt8WhioFQCknnYOP6h94oqZgUxUACzWDP6QvsnKRCSiziCJU8AsdoolAlwNIghXS/aGhJoA5pZpVy4h3hrSUSRmYQSxhIdn0/eDpE5Rtp1yjpWZe0YeqowRYsOjQVJpEpyvkHUX/b1hPSqUXHNY/pFofUPDFrTiA5XsVfNsorDLb6BYfw+QA4KnfPt3A+MB8bCUowpAAIdZ2lj75Q+4dwxLZlamuTlaEfGpAmYpYcpJ5lA3WdEjYR1Q7CYibTqmKANsX8xZ2ToPS3rCqpmlfiLAYEJQjfmz+AjX8So2BBsVKBUBsPdSNT/ANwpl0BVMwkMJYMyZb3SzJT1IA+MWMZ+bK9zbxCn0DQ64HNKUhIN8P8AxJB+nrAn8MTJQW5vEWfMX+kHyZRSQU3CuZPV7KTAYRpTUxKwoqIBzvYD7wxmyyWKcLA5qPb88oXnhniFJclOjkj1DwzpKUyku3ire2yQ/wAIkYJFYpKMKEqUpRbEzDpbOLKHhgWAuc5UATgSHyAJdu49YLpDNM1AIQAxc66PfT9hDBVCCRmE64Sb99/zKN0YAo5alnAQiWDkAXUoh3GWQtDOfwVXhlIJJbsfWGdJTy5TnAEDfU94Ipq9E18GIs98JAfuRE2Y8w/jtxv8YT1gfK3WLjlHZsfMoWPQvqpxsGdIdgeucCT0JuAo72Guud4Y1Xuwvk69ovGQxRKUUkYnaCaZaSp1DLrFNT9PrEU6xRbNNaDKuumGWUy/5aBoDdROp3PUxCXMEqXhGo5ur7mKpeXlH1T7piiXoXrQIgkSiB+q6o7QVBDJNwBEx7piqVme8VrkmNVhBAFx5R1QBdzFlTkO0AqyibVGSCJIFnuNWg1kgPZyqyc2Fv29IXSvd8/vF9Lme4hJMwaAP7c9c+pgumBXyiyegGXnC+G/CMx3iuONuidmno+DAj3VISA5K5jP5AQ84fw9ISeZwN8oHrcvKC5fu+Qj0oxUVoZIPFPMKfecZYUi6vl84TK4etyEIKGtiVp/je0abheQ84hxfIecMpMYytNwAYjimIBOanJN9ns/WO1tFKRLMmnGNRDW1OpUfqYq4x7x7R3g2v8Al9BFLfZhOfZ8pUULIAxYkasW5gfOC5HBwhGCZLUWPKoXAfOGM73h3hgrIdvrBcmYDlcPwh2BSdMiIo8IO2Qi7iGav8YDpvfT2+sZsBoOEUo1OWT/AJ2hlLSAoBKX6k2hHK98f4fVMMafTsYkwh3EFlIGGWZpewDAP1KmYRcgsl1MC1wDb5RFHunvFU3WFCf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data:image/jpeg;base64,/9j/4AAQSkZJRgABAQAAAQABAAD/2wCEAAkGBxQTEhUUExQWFhMXGCAbGBgYGBgYHBwcIB0dHx0ZGx8aHCggHRwmHxodIjEhJSktLi4uGyAzODMuNygtLisBCgoKDg0OGxAQGywkICUtLSw3LDAtLCwsNCwsLCw0LDQsLCwsNywsLCwsLCwsLCwsLCwsLCwsLC8sLCwsLCwsLP/AABEIARgAtAMBIgACEQEDEQH/xAAbAAACAgMBAAAAAAAAAAAAAAAEBQMGAAECB//EADsQAAIBAgQEBAQEBQQDAAMAAAECEQMhAAQSMQUiQVETMmFxBoGRoSNCUsEUYrHR8DNygvEVouEWJZL/xAAZAQADAQEBAAAAAAAAAAAAAAACAwQBAAX/xAAwEQACAgICAAUCBQQCAwAAAAABAgARAyESMQQiQVFhE/AycZGh8YGx0eEzYhRCU//aAAwDAQACEQMRAD8Ack45xhGNacdOuZpwNmKgUSe4He5MDBBthRxJwXiSPDEmLCSCDJ7gR/2RjqnEw9SDcXntiRaHe2FOQzRR0XS0VBIkCV35SOnt0th09WATGw740zgZiURjvRiMHY4nBwM6cxjCMd45Ix06clcQZzOLTibs3lURJjfcjA3Gs49IAqogg8zTAPQN2B7/ANOtczT1a1YaqZOkBglwTBn1E81/bfeAZqjETl+UuOXrK6hl2O39P6gjAGb4oA5ppBqCJJmATEbb+YT2kYHyeeYAIAqsCZQqdibG2x1SO0kdxgdh4bMXClpktt5vVrXJ77dIwxKvcw4z6QTP1KlV6fikKkAFQCFBNtV5BNwDPl+s9pV0Ojpyy4ViDuATy7WEaibGANrYiyLwjgsju2+lpiT3iIBO4xzm8ozBNKaUjmkRq1FbESLjSJmBcibnBu4AHp6VE47bQh9PPnM118IqQqmS026W9Tbe0D1jB+YrsrKhqqtiWIWw2gHoLGcVevmNBZGIURYCAGvC9Z+hHzwwpcONVEqmrUCRDhmaWsPKRYARtHb5C+Ly3cJCQ9HuT51JAPIzEbMC5UxMoJgEz/kYlyPEKr+LTqhT4cE1WACqCJ5gNyOgG/XAmXoNTqPpZQllJ0gkEqIvq0t3JJ2W/QFlQy9KmjAMZiajTcsLdZgzsBYHbfAAfNx5KhKrcn4dVokjSSSwESANQjeAB06YDzvEzTc6qYemPMyKSFuY1Hpbf29bCIrKVdTUdvLOw5/y6mkkydgVgCZth1lSyKqEjU5kBBG/uDA33km5JFwO+qgaJVWaE0FRlDKqkG4MDGYlbIodxJ7kn++Mx2ptmdgY1iWIxDWqAbkASAPc2A98FMkdRo6T39oJP9PviusfM7AsrEsGVtiAFKKBcmSfQ6r9MMeL50U4TUC1SR0IA6s1/KFBM+mAswYpglypUHXoidRljFvMCTHqQOkAlgmaranEoIYFTMwXAjUeuk+o3jtgvinEhSpajdiDAHcC59h+474Bz5KMQVpy+kFhImFJ7SB0gT5tzOAviLLOFpVqRCldUhtIENGoHoboPoe0jXUlNTlO9x1wjiorKJgPEkf29J/bDRGJ6Tin/CDtUql2MwGuBAnl5faCdvTFvAH+HCk63GMADJ6SHriXRgenUj1GJ0qD1+mNMGc1EMcsT0nbFWzn4L66YYVAZIFwRI5TOwift2xbvFHfAecyLPqLEAdOoA6sQRBbc3kC3a625ek2ovzVLWFKsFltQhdjO1jvHXCL4ozzMVAJ8LTBNwCSZNxYiFEDuPY4PzJCCoVBCqZA2lYsbmSSe/Q9MK8vw+rmEJctoI1ASoDHblOywYmRaBhuJuPmb0huDx4kbkVFGoPT1yjMD2NiZDAA7dx74Pr8YUadLaw4jYhTzDyk7zt8yb4Dp6gng1PIPLqgld4mRIsNjYW6Ygy+Taqsch5rIZDCTAcdLkiYO3S843N4fHmPN+4u+HU7q0GJY1QAebQtuUzII3ne316Y7yuZrITUpqIAhtTSZEHqBbaYM9sEZjL6COWDECoR4h7819QBgQI+mB15iC5BCjSzIyx7wGBPsdsLPKtRypz2zTeU4xVVgdCCYJIBURNzGxPqZGDuFZgVSSIBBOhWIe+5gQPoTPbEGhnVUAGttm/MvtbtJNxueuO6XBgjKyMPEQ3JZpYdZ6Wkbf8Acz5hW9GFjxMG88IzFc1DDiKyait4DSpCoLSFOq8XPftrhnFWUhyocqsG+kLJuRYyxtc+3XA+aMGyQNTEMwgG8BTAJC2JhomIuJxvLUCilg6kuQJaVXVeRqEzY/p6fTcJ5OC1RmVUXGWAq5Z8txFXWdjMEHoRjMVvwipIZqkz+VWA+VzbGsX8F9Lnn8jH3GuPUsu3hkM9UiQgtbuSbAeuKu+fqV6qF5DBiQoB0qsbiQCWF+Y7yIAAMpaT6GWqzknUbsSTAAsSd/ni0ZfLRRUgMXPMSBsCIGowegMdyWEyMT3Z+JSUCjfcGrZjXVBZNUagAAJKqASd/wCYmOunDfiKwrlRoYgMagXkFzzExzMt2g3+uFoSURpVDJkmZtVMJBAsxVFJ9euG+bplwwdQFDyAIOpQQWn3EDTvzThqVUS/eoKQfEMadACgrzTJ1EEGbCftq7CB8zR18jSCCTaARqBECQRpImx7YOeiG0lkCsE0GJMW2EfluY95EG+MpZYl9SsYm/UjuJ6/4MNVgoswCPaVTMZ2rTqOq02JU7wfrtud7d8Q5jjVQqULCG/lOv8A4gj7k74afENBpNWnUAE7aQbgTF7TpOx32BMxiqZTLPUf3BJY9QAT3AFhtOIyP0lH4wJcfhn4hJ5arSuwckHT0hyALHv/AFFxcUE48sr0jTuSoKMEJAO5BIU8xBEKe+Hnw78WKvI8wNurL6D9S/ce2xBpzIB1Ly1PEXEwwQQTE8xnp/bFezXxookLTn1ZwPsuo4Yv8UUlqinDEHSAwDESRqINuxERMknaJxtg9TltSCRF1aqP9MzokSd4E7f7Yn5kd8EtmENMDxCH7sARBm20QBtO5i98H1eHzsZ3jVf7je9/fA1XKKieESxRraBaRaZuCR8wb274xqUEt1HOyt1IHyK1ZJEMRqW56739PvOFlDLsn+myusHlaRJmSZBi4gCQSBI22Pq8EpjlpVK7yJC+JyKDPaInSbEx9hhPmK2lvDSG0gkxdUWSAxIF25SYt074nQMjklyQfv5iBR9JOj1CyteWkINVzB8hm5vED598dZWgpIp1EK1QJ0gBZG5IjubT1kj1w44RlkNOnUMkFNQEAaQbzY6p9ffBNbL0Kd3SnuCXqHVHQczyx9BhyZW7MJsQqgZXfGCNyMqubBWExt5YMAkHa+xwIV01VFSoqg+ZwGIB/wBxAU+wnbfD7i/DKLU/EphOW5NNVIgXsuxaQLfWdsVbOso0gkAOIlrQQBCttJB3PQ+mE5MavbUBKsTlBxs17xzVDZcA/wCqgOmbBg0sW9GmSfafU4n4TmEPiJolHUlPEU6Z7fLuMLeF50trpVQCs6rdrgxHbb5jBNTLtTIanYxAkkiI7GcJSgST2Oj6fEN+X4B0YxOVq9KwHoHMD0Eg2/z1OYrDcbzc3CIf0lBb64zFIy5/+sm/8VPmZwjh01ZYgqg1RvJ2VfmfsDixiu7HQU0uiDciGUmI5T6CPWD2mLLZc0kSoRvL6TA8q6lFr3Eb98F5egQqloYg8rEc5BvDdqhkBj1iRvh4dn20jIAETvllUaqzMUlmIG8FiVg99RU/KMWIVJZAagDKoZwpBLqTuRuFkG+3Met8A8UBpCmyiWUEgEfmAfT6Rq09emNK6gq4XS6oQF30lBGkDYmxW/QA7HD7JEEak2QypCBDOhYBLRJncT0WZI9wPec0SQoJOoOCCoAkAgwATtFj7e2A8pQSKLKzKZImCNWxZWU7sSDI3tvviy0MsqLsJPmIEScS5G8249EsRVUyiwxNiTqOkW1DYsdzsNu2PPcxwuqCW8NYJJsbgHpE9j0nHplfIU/OS0QQQWMQ0g+xhiJGKQ2WqpXakHLBIEyDyxK72BixHvhbMfSc5OOjUSms8mbknUSw3Kgyd7mGNoxy2UBQMBGxW8ET1PqYxYMzUozzCTEaaY1D59MAimtvwmAHSLT7Y1SCN6gPlJ6gdIGowQKxtGkEnY73MR8x0xJnaFRbuzBlWIKgKpnyrpGkCI23xLVytQRVpKTEhrlfv88c1826Aa6ZUDvsT6H5E/LHAw+ZPUa8G+LmpoFqzUbZRDKwuY1sRBBF7Sb/AEc5r4gXQrtTgxIOsEA7kWgzHteMVKj4bnWSNe8GxIMgGOohf6d8T1HXSwjzCD/hwxuPd6iizg9RrlOKspYqFFIiAefmPccurVHf7xgjL1qVQMqwp0kFRuLAzHUCOnritZvNMQAqgHZT1HthlwbL0gdRIHKQWO5Jibnr/c4V4gB8dj847w7gNRjb4TyyGl0ZkYrq9N0iemkgD2w/y5VgNiCo9drQfX0xSMpVqZWqtQAshUI6iOYfldek/wByOs4uHCKeseIKzFJPWPcMIgEdRjFYEdyp04mMqlFTTII5SL9Pn7+uPNuPsWosrGSjNeIutTTPz/c49Msf9v8AX29MULimWSoKlIf6qlg2x5iwbUbzpaJnoGGE5KBBI9YePYImsrlmqZdWUfiglQJ/OsiASdjHW18NsrSg+E4BbTJI6XInuBIOFvwsasVabLpcPrHl3sGFwQIhWmPzDBvEuIBS4BqHTKmEmYP5zpnuQwsQ22A+krBlJ9bnKzGtQiplKi2gN62OMwnPFqojQpZe4ePljMJPh29v7f4jrYfwZZaqFiSHXQWibHTBvbuSSNupiRGO9CqukggyTYlpNrmRJ7z2jvgfOZfw6Yg2kWBsAWWIPX3wJxhCtMFZmZ/9iP2x6i2BPIqzOOJsFWS3khgO5BmJ9xHzxrI5gwaSlnMAVHkcpgNBB3vIDbQY3U4647Rmi8ieUMP+LD9icEfDtNf4kLFxTZ1b9Qdzv/tEAe7YcXCoYCoTRhdLKBSzF4IPLYCJAYzbcjv/AFw1oVgwib/5tgHiSmKxWQSAZAmIXzD6H6Y7VCUYveARcdRNwf3/AGxL2LlSn0k/EWZKTMkFgJgiZjpuMUulkFQanPS94EdieuJGrKdIasSIvL2n/BhTmqlSo50vyrtIB1esG2E0XNCJdvqb9oVneLKE5F0rMKAOY9ztYdMCZfNuDLXXqDcj2MDG8tkCzDUQQuwB+7TgvMUKkypUAidpPvhv01AokCCSB1uGUM5ynSZU74IpOtUEOLx1G/1xX8pw+s5JBBO/QY05rU/9QFRO94+vTCAig6NzaJFyWvkAh1012sSPykzoYxvBFvlM4kZ1a1TV4kWK6b/zN5T7tfecbymc8TlhRHMZLDXBEJY9zPyODeIcO8bU1PlcLY3E+8yb4tDJjA5G7gks+j6RNV4c1V5Umd4HT19MHZJNNVhVBCDmbY8t72PeDa8Ke+I/huvoSqrD8VjMsYlQNget9X1w14ZkbEmNcRTDm3KQHEmAWAhh9B1OJmy8yVP6yvB4cCmBm+INTZl8IlwRsoGhV/3ARJJEAnvhlwcnxnNRVUsoUCxupPUW69MQ5RV1DVp0uQVGu2s2KgEwfLPzxPRaCVbzSf8Av57/ADx2DCLu/SUuelMf5ioFUsxgR1x5zx3JM9Txk5as8vqNtLesC3zBxaK6IOZgLYWZk1PERUS7SZNwBH1BNr//AHDSoTXvOC1EDcWrLmkfZ0QLURgRI6j32uOy4f5hlzJWrlq2irEQQdLfytbcdxcdsCZvIIAdQkuTAMEFipYsR02jtIwEvDXyzzSDaTMqTKstoKnfVP7DEz4lZfJ2P3mhSJKcpRqcxq+E+zoYEN1sTbG8SZ3gtLOFa2pxKgcum8dTN56fLGYQHP8A9CPiofJx6Sw0vxVYQRTG17zvJ+n3xznqeumAsEyQfQ6ib/b64jylxymdSWC2iPMsEXNxf+uOnzaxGoElVa3W7CY+X3x6irYqeQCQOUK4zXQAiqyKrSg1sFBkkbtsI7enSxl+HENFFp1CDblqAW3MrMmRsQfXYRit/EuWFSiKxN9WoAi+hwNMHpEXHeT1GCfh1XFI0tRIBDoD+UC7hZ2teP8Ad3s1vD88eu4XMrr0j/4npEIKqFtScsJuZsOvc4rufrMsB2qOkAA3EPyyDvYib33i+kzcc9lhUoMhUMChAKnSbixB6H54rMKKc1BUNRgPOeXVEQFgKpEbemE+GoivaMsgxgKKz4gRSXUhQsmbEmBHaTb9PfFfyypmGraSiabKwAl72Pa977QBiw5PNa41qpCQR1n1X0BFovhD8NZhMu1RGHNJQNG0GxIOwIj5HFQQFeok2G3IeFcBAktInvGJcw6KNMatwSCR7RGGHFqbKRTU8rjUG3mSSYPaZthbmitJCUu3fePXHmuW5m+4NWaEF4Vw65VKhUTuLnUIN+1jY9YI6YLfh1XmDVSwJ+XpiKtXFNop6npGGRogNbvPKZJFx+S28YmpnW4UarRPQCRJva4t0wLg9+ka+Hj1/eQVIDjUoLKAQ8C8Adz12m2/XHFWjVpuAjuGNtLGR33M6cP8pSCmLWNrbW/+4lzOVsj3uEWZP5iGdj2MA3PfGobEwJfZiIJOig6XLT0PWTHyB+uGmbARaiPq0N+IGC69Dbcy9UJBuD9IBwFnMg4YK8gpLI8nmhTAlb/9euGXB6PjBXqSSoKSTZyJ0yPLsd43kdMGx8t/t/iVeGcIKqCNwfxRTXVpK01Y2Je82EtYGN5P2wVxbJEBajKC4G6syuoja3nvq3gDtuTIprF0IElZBHMGILC4ERKiYG+GVWpSqg83h1NIJ1crASejbAkEbDAUa73/ALlDE0ImyGUZ1UmVFoZn8RiDuYiA3QbxM9IMGVyvhLqDk61Ap6gzapGpdQuykXkA6TdrSQLCiUaKxqAWbCZidlAF/bC7NVddRDDASVVJtIDEOQPzadh0BGNbyjle5qke0XikDUAAGlYC+kfvMGfbBtdaai4RATEgKpJ+lz1jCvIPU8Zl06lRZJDb6jKx0JgNGx5sMs0jSdMz5dUbLEwJt5tz/YYZxHECv6wgy9esoua4m2Wq1KVMK6ByVLbwwBi1tycZi0LwmjUZ3clmLG4YCYAX9sZiR82EMQQb+/mDTehmuGPpqBrQARf12wXRZHqNJhhZABuJDGSLagUO8bmLYE4Yqv4TlG06hqYSQoVWYq46LMQ3cEdcZmUedSkBkqsrDZShhlmNyASZ9PW/pKpBueemMqByh3AaKfwy06tAGnpQVHLhbooXqwggoYEHzA9TANHMU5mlq8MGACZJUcpvA8wnp1xGuupQr07FywYAnSAAzCrBNo1c1+j22wZwLgNSCankX8iXjvqIsO3+DFONgo2YnuWfgZmnysGALCN4gnY/fFa4m2l3lWgGGt3tsD1DG/p2xZsugTMQrWNMWGxYbk79CADN9J3jAWfyAqVi0AQLyPURHcEah6HES0Mxj0biBcU8KeKsSLmRBJ3BMTeLRaY64aNSp0pqVC3NE6Sov/yU9BHyG+N1eHLSRGDAuxkeUACFB7TMEx3wg+L+JNaioII0sTJBOqYj0gzPWcV0SKi7VslyfiWbWqV09ATMEbx3uf8ArBuWo8ihlE/WfX3xX+D1Q1TSW1QJAkbWk4sb1QomQFA3JgAes7Y8/wAQCuQicVHKxIM1k5ZXV3RlBA0MVsd9vYfQdsayuVCiAIAET1MdSep98Nspkwbt8h/f+2OM1kqhYnUugbDUVUD1AEE+uA43GcTUB8Ibxf3ww4fV8QFCBIEf2YfOcQGiFPMZ7Whfobt9h77YgCHUGB0sDYgDruD3Btv6bGI2uMweXuMV4Oop+GTqAMqWiQem0W3G21sJ8vn/AA0em4IZNTgGTYXZT3IBkHqBhpV44KbKtRfNN19PQ/3OIc+1DMaXXS9mvHSwKmb7kSD6YamyIy6HIRLV41Rq6Y1lgRAVlEmQQpBUncflg4mr8UzKeeI3hlBPebifvjeUySIWehShp0hwbAahr0SY1QGErbeDjdSn4gKtULCnUVTOsaRUiC9w7AERuBqY9pxz8Qb42JQvmFXuMxVHh02IARhJ0KLkkKBYTbsO/pgfPMonxNCksCpQ6mWNmNr3Asek+2IBWq06IWirD8QrDkraLsSeityT1ld5vVv4upUqaSbloJmT6x/1hWPEr37RlVuPUVPFLAhHdixElAwK7xBuB67jEeeokpUAAMzeSh5R2AIIhgYJG/XE1HgFcI5WsG1iyvMdzvIv7bYHoBjWFF0KVTTguPKTpubzsbSp2+UUlAq8gepJyblsQv4epTQGqA2ppBAsdRMfeIxmMyPEqKBhUPhOWJZWvBNzHpJNsZjx3DsxIEu3NZugESaBLmqGWwkDUZAEWkEGD0BO04npy7Mukg+IhYbEA02JmbjmAHUz6YlzDuFXQbNqNNlQiB1gwCpYkNG9owXwaDSMgb6TG/5jO07n/Nse2bqSE2DEVfMeBTDURDU2ZlBE2bngjqNJIgGImZI5Zj8X1Kws2in2MSLgkaVAUdYJkx2M4C4zTqsr8ySbG8SoOmJBiZ6GASTaccnguik7KpZab6tyJg6SiwOu/fDkx+W5KGBNe0noZzVDITqBklrliLX+gj2w2yOdXNMx0xoADqRqUsZj0K2Jg4U8D4DmKkKStGlvLkBgpN7bi9ribi2HNSnTSn4OXZzT1a9QlWZlEhlEyxMXFpkWjHMighh2Jrty0Y6yVBEZCwXmDECLHSVBERsNWqOoEAGcV7O5XKVmatm0rF2eCyuqiCQqi55YsJvvPtK3FG1UKZKrUBmou55l0kbQJOk27Kbb4C+J1qOs0NPLVB03DAXIUnqAGvO4HeZ2+ooLuG5bhOpqiZaktJFqICzL03JLzLAKzC35vQYY1+HBAFBDMDqYkTdCTEbgQAfe/QYhy3FkGWNRmUIjSTKvvyqJWxOwgCdTERgSoatSqHqF8vReWRdJNRgeraZIHm5AJ5ZJgxhbKDsibv0hn/lJOnQwMSSbDpsRM745fOEixj23++AMrm0MqDNvYxJFxuLgidrWJx1REMYJIMQD/fHnuxB9owu07qWEi57kkn6m+ClYINTRAUk/Q7dTuPp1wKysZtEYizeaNJC2kFiRpkTeRb57Y5Tvcxe5DxSiTVG6hUtrtJPadhbCH4czmiodMamtpMwBYzbuYHy9cWZKehCx8x8x9ew7AdBiLhSZdmGtwtUsACElyWMCf5BIEHczvIGKgQg6lzY6QL+sIVKdMoJZWIhVZYIFgBMX2An06YOzfDKVYfiIrWiese4v98Js/wAJrrWLs1M06djOmnBHcmFv79rY6TPFSQeUjcTH/eOWgoF7mIhZixhNXgbj/TrO0GQtZmqgGIABLBgB0vaSRe+FGWpEVx44CFBpWLKBuxHQAmw9BckycOk4ke/1wNn6i1CGMSsxHY9DjgoG6h/SIlhWNM9MVDinEm8VtIssFf5mJIgTbpHvOG2XzX4YQWgG3ZVF/wBh8xhFn6kVWQ6VCsNIvLKWDI47g3Bjbr6KzOL+n79/lF4kJs+3942o08tm1FZ6YLEQZBBt0PqNsZhTmqirUcrYO2uOxYDV/wC0n3JxvHjuXViqk1KAxruWR6GjLooIOgDVFwSLsQfctfr7nAXEHGWCbhTLtpPUgQBbcjUPSdr4M4TakxbYsYk7D2+WE+eYVSVZ0Yq6sFGqVCgC8qNyb+5x7ygkTzK2dwlMtrkxNOjTuTuWJ5RJN9j62GGuUpAIqHywJ7zuPe+464hyFECmEJA8R1di1uUAsp9BYgnYScMlsBYScUciqARYALGIuM5g+JNXMnlSQWgAgjl3BMi4gEEQYm5xXP8A8hX8MUacEdSqjczpCraL3B9hbew/EfAf4oPp/wBZIKT1Gkch9yTfvGPOaFQ03ki6kgqbEHYz2IvbDsDI136THsVLZwjLvVzCEGXZxcDrtMARG3phl8ZkO9TwF0nWVJBhdKyOloIhpMWjfE/w03hU2rEhazoRRkeUkXqXjUF3jvEkb4rXGya1UTVUAcgh1I3MtqgaVO8sLTtAx3b69JqjUsfCRTpUaFesFqOIWmHLBRqVE8QgwCJAAmxsBvIC43xJmGtX8TMawBVEcykEBVixA1G3lFyBIkC8X4i1FQnhTSekC0qliWZkUxTCglWAaNzJUKZLwZGglMOysDJIhefcEinIawKGKius8ygbE4UaUcjC7h3D/h6tXfxiCKgW5UwAbQWa23MhSwhbMcNGovTbS+mSTp0kERv0Y7bb9MC/DnxFUamyumtVPK5XZzZtaRDtC2/SJ3w9/i1qoVRBUNpMBFDDfnUEybEaRbr2KMqrkXczd0Iv8YgwRt98CVCa1TQLCmVZp67mP87YBz/E3TlKQytEkz1ibRbY/TbFn4NxCi+XplgZW1h57mSDMC5JuemJUVh5yCQIWNvNo0Yr4oxAjvivcNg1El3VkLMZDARywt+pg7WIAw846AQuh5J5Igxqlden+Ua1En72JNzeSVr6booIK+aAYb3sYgyOYzigkVct5u3wYI+eeNQsEB0k80Eg6nHYgXn098FjOIU0LpkASoII6yxO5Jkb/W+Ia/DagUmm6tT/ACtADE9oEC9wbAi+BaWRqklgqapYAIQ8O8XYzyi2215nCgEO7gW4mZiqkaAi6gPOLRJsSF3g/M7YibLOySkcxhDeCYJNyxiynp09cbFdmRwKQ1EEkMQLaTJQrq1Ab2AIuYwXks0GpKAVMXKrrBBAvdjMxaYAkmNpwxAZz5HHcg4flvC/Eam/jsoDCTUKgASABJCsYYgRsJMY5/8AJpUpmoia1ptD02WHTuVO69xHYjfEub4pRd1p0YJKM940khdagODIcwSH6QQfNIpvB+IFMywqElK4KuT3N1YnvNvmcKzYhkF/+w+6mKWU36GN6vDVqRFeNIA2kkRIJ9dJH0xmGoydNkpmrSDvoAnUVsJAFt/fGYgOQX/EuC3LBUB0kRYeaBO14AHe1ulxhPw/JIXPPqarynayKSWJG4kwPphrxBUqU4e6zJEmP5VGlhtax6X64AyiLSp1GUAAnw0sAYhWb169cezjWxPEJliydFXYvYEJAknyxqsBbtviKq2lZOyrJ9t8R5VG3ntItfpM9IEAgbgegxPWM8pvq5fl1+043Kampc4y1EIq1D5jdz/utHsLAe2ES8EoVKvj1VJKu+oCIfqAZtvb2OHHEHNOhpILGVVY3Yzyjt88SZagpJViADqEhm0kmRsNMjqSSQbgbzgMANFz6mETvjKr8T8e8ao1OkokABCCFRVMEoAdyYubXjAfw5wdtPiEapUsdJ3W8hGWoA6sshu0Rvhxm8ipzbNEEnVIZpmARB6QRZlhumqCRh5QQKsLyiIEWAHQQOg6AYfy46E67FCL+M5CnUpOZ5bFiQfMzLTIM8wEETeBHTfFX4lSfMV6iyQimHdtTab3AIJJaSRpv7xfF5zBbwKvMosXJN/IdSWG3OEmOkxFor3xTlqtRhUVfDrUzzrqYo0xLCRo6jYmQwm8YDJZWxBDcTQknD6arRsukXgHfc8x7k7/AG6YY8NqrSpL+p2YgDrzE/IeptcYXUnZkAMW/Tf/AAeuCcuukh2BJRQqL37t6CdyY8o+cI2bMcgI3M/g6b1GdqRqGdjGkEdg8SfliXO1ESmamnwwBJsBf2Bgn+vfENbPCmAajgSSwBBJM3hFBBIk+bYdzvhRxCq2YpmoxC01blS8kg7tB36xt774Lr4mllXR3N5LiFOo6sylHLBYkkeIVEDtfl5t4AGG+fdqdSm1Kt4ilmR1heXSN7CQCehmxGEHDwpDohAcEaZMw8yrXJ/MVv6R0wXx1atSuCa1CiyA071LvpaSY08kkgwXO473Jmth7GU4ajq1WmykeHJB107MGBlWANrdR1BjEVHJrQDMtXVVqvLOyhVMaj4apO3O0xfm32iDhgr0iEr01KtHOhNp2IElWBvddgskRfG6qfxBGtfD8KqJLCTyMZFI7aWIIO3qBaFNx9BGE7nLM3iU3jaooi5sWgi8mCCfqcVtOGu1UmiwK6mCq2sSoY6YJXSxHqep9sWxKqAupYLU0kInnKzI1HTMsASAFPcn0UZuhUydPxaWkyYJcVlaT+YIz6CRG5GDGWjxT4gugbZgfHcuKuvRktNZiCX1mxBk6KZjeCJ9cU7iVJgwBBVpi4IIOHNZXqKajGWSNTE9STH/ACMEwP0nthfxrNVGVRUksoEMZnSdpJuR2OGYwVNTcmkOpbsvnPFp02WY0AH3Av8Aecawt+DuPJRoFKm+ske0L+84zCz4auhOGcjVSy/xLMrjUGIGliLQRaIXtEyTNyLRiLK5etW8rfhgGGZSWXTFoAJIkkiWjuRIBx86pVzzIVI1QJNg9+XcGNRI2nBOSol1JZmgmEF1AkRqC9GuGBiQQD0x7IQY1M8OyzX6RvkcyEULDVWXzsIRNXVZJN+gFxaJMHEvEM2CnIpFWUKA/mmdj20h5BAMhrWwaqr1HSPl2wLmFhqbRyq0n0BVgT9WB9hiB3Ug6lIU+8EzCnMeGqkoVaXEcwIFh99/pfaapkypIEu1zE39iXO/ucc8bqokGRJkb7iCY+33OODxBCUGsF7Lv03Uz1BBseoIjGY28gEIg8rgNWsDUVog8sg7gevqYO07b4Z01tgbjNAFUZVJYHSCAZgyTYAsRPYE2FsS5DOioNQUAejawetjA79uo9YcwtOQi1NNRhC0ydu2IKtcBoMhSNhNjEGP5SOnT6YZ0xvhTmskJY3BJmbn+p2wtG3CcRPxHh7LU1JzUm3ANwepG1jv6Y5p8BROY1WWZElipBNlIMxqBMT6j2xYtAIkRpIsJk/T/OuEPxC9Skiuq66SmWF9QvuCLgCN+hAPTCGQ35YY4n8UXZOp/DsygGoWNmadTdJki+0Y6r8PcanNibgDdZjUxJtYSfkMB/x01RVGrRGoEwWHWBq9e+G+ZzlTRyhXqVVUoraLEzBYNAIEGSBbSLXkLA82xD4CrBESZjMU6ZIqAEMIWV1CzEkER/OB8sMOEOjVhRtUWW5SWiBBAjrDEKQN+Wd5wpz+ZYMgqJDEwYEie6x0kfL6YP4bWp0Mxz1EKVKTBdN4BUsBvDMzIsEx5ABuTirIRw1DX8ce/DdHRRr0qilqdOsBTV94ZQWQxaLgkCRuD1wv4VTqrWKP4mkF4MA0WDVC+ondakMVj0+WHDhlpCEctPlJRYBkzIYj0tOB6WfBRz5GQ6WVtw0AgGNwZG2JkClSQZQwMGzjrWqCkVFlJNSDqUEOASQfQdDI3sMJEoeIlPxNSVCDc8yMy3YDSNQkAkC8jDhKO5SSaiqWZ9rXUggQVtPL84wJUbwylKSyBdVQt13aRc6YBlb2iMCCdldf6hNQFfMROVBq0nJ8N9LBlvBglGFxI0uRHrgHjo0IKRJtzAMOYAwbwTpmAQvYz1w3zlUJUlxqqU3dRbzFVUpq78xie3thXnckailtY1aNR1SCxJMmdiSQY74JDsEwmPLXxEy5YnbGY4LEWYXxmK7ERzqXf/wheupDEIWH4Y2AX1G4xdqY/EUfpvgDh2VD1nZnRShAVOsaQQxvsZN43B7YP4YQdbEkNqIn0HuPTFGZiRv7ueavsI1pMJg7n+4H7474g1JaZDCVO+qB6Rvt7zvhNxDOmlpd11Uti4DDT21gzCn9UxMSAMVj4rrNqdiJQspDA3VQulqf1vIxMUIAPpHIQTUkp5UDmpImlaunWGkmLgHliLgEze2GHw89I1a6mnGjQRK3UlQCt+nLNv1GJETHwvIquSKtIEEkixBsZ9wRPyxzkC1BF1AEuZeozGTYAWK7AQAMLxkEQzexHnEzNEnaIPtfCfgVFaYaqZALnWs2vUJDbWIFRdv0EdZDnMCaLf7Z+l8KOFXd06GG+n/2PpirGaRhJmHnEsxlRAE26HfAWhyS7AqtgqnTPqxgmJkCJO3yElKoRa5xIIZgGPUCNWk3/qMIEbFjuVYqVkTy6Sk3uZDMCBIkMAbhpEYGq54uVakrqLE6tI1gtpJGhjAI1GZuItcYmzGmtSDpzC5FtxNxB6yPqMRZasD79++Hq1DrcUV3UT/EnC9Fc1KAJ/VTOxEC6dr9Pp2xTOM1mXM62FgVZBsIWCR9QZ98emcTp/i6DJDCUsSQQJZbAmOtweu2FNPhS5iqAzRpIYGxBiOVh1BFum5wJSqb4/aGH1xAlVzOYqU6C1pHiOCxmZh2JV5m2kIsTYBh6wvXN63CydbOX826OAxUCY3Mz1J6YuubzOhjTc0wjSHCkBQdTFyg80yVXT7+2FtZtVPwUOpVrMHTSFlULEIjgA25LSZDAWE4WeSt1KECnYMN4Tx/Tl5q0dNMgjXKrrkbqDdnMdARvfpgGtnNbkgAUnYIwVtxpEOW6rYiREKhwQ6DwgrDXpXSJvqiYN+pt88HcHz9LLZdZKCoLGWMsBMMAJIFzfAPjUDlHLkJNVJDnBFOkyeGWIpaBJ0jrBG4Kmx9cKON8SeoXCtqCnTsLgA3EDqJn0W8YdfEeVetTYAqQmmosSHiDIFtoPqTis5GAlZB4etaQupIJDkAi8TEdOjDGBVCh62NfvA+oWfifv8AKc5Bzma2pjGiXdxPKoFzHU2EepxZs/QSiYc6hPh8yE33VW0uACZmYj26j5LKBKVKacyCzzvLCCLxYAl+vl364j/ggKdVtQqV1JCSwcpKGJuQdKksItMbRjX4MbA6mYlbfIym8cpKlSD+kfuP2xmHvHabrUHWUDdOt45SQfcHGYI2TYj1BoajqnmR50raarJz2J22Okys9ABexv3sPBaqFFCGQBEnrAF8S8O4cg0v4akwLwLHDTwe4j1w7NmDCqnnJj4m4p4h4YI16Yax1T22kMI7R1xVc+SgqLUVTTUEJDKf1ET1uNMTBgYsvHmSmvi3Y0p1AdQdIBHsJB279MedZ3MeO5NiGYAXIdS0AmOo+o2w/AoZdnUW98tCegeLOXPhwdSyLgbhepsNzjgZRqgp69Crpgqw1bG0EGNh/T5L6KvTYBRqpNIKyJUn8w7ibx74dcP0lRJ8sgDEa4uNxn1Nw540kWiI/bFeyDFa9M9+U4a5hmJCraTvAIgRdtVyegAj6SQj4jU8I0bjxC4+kgEj5HDsQqx7wHskESy1wVN9ox0cuKiMxGqBC6g6cxsJII1KNyL2Hyx1Tq6gG027HET5oiCRYdOkdh22wlTX5xjL7wKigoMi6hpqcqqZB1ql4k31KsmIuCb6sQ5hFouWM6GNo2B6j9/rhfxpnreLVHLTorKk7+ISNET1EFiPbvhpk6gr0Rqgyo1ATv6fPbDGHGif6zB5upFm6wqMr021VKbhgVixEg9I2ZrYCyMV9fOwdWIYKNBju1p9dz0ucTZPhzU56gneSNo6dyABhlkckodm06SwAIU2tMH3vf2HbC8hPHjf6Q003IRT8WUwh8RtR1kaedFWVU/hrKkywk7EWm18VCllMwodGq06Sq4qMzS0vUBAUcpkkK1h/wBWX49zKq1HUvLfSwJ1KykQUGxYSPMCILDrhJwXVWDMP4akRs7Ah2Ufp5iUMEgEKQLgbRgyCcYJ18zAaY1IKearagjowJGqwAIWYLaSxM7WJk32xBnU1UvG8WmzAWWoop2kg6eZgXOxXVbYRtgjixZ61OokSGCFWP5AUlpEwVJOr0M3GBqYL63N9VQ1GGn/AE2kQQJ7GZ2bQymYBwAaz3DXkD8yz8C+JqFWFqRRqgAAnraJUxpgdAb726lZk6rVgjsGaqrGZC6ZIuQFAPUG+K/TC1KikqKY1ETTJmQfNDeWImIxZMi7Ua7sxNRnVeaRDoBAaB+cbHuI9cKzkBTwHcoRGKgt+REGzKV1bSHgltUwRBAIGxmACbA9cNqK+HSXRpo0yIdjpDEEwCbH16giZOxGFXHMy7EMGiW7REgiCfeBbtibhudSletckaQYJvc6diRMe1sJxl/pAnf393HFF/KoPVzOWIUAuAqhQCvQbRDNaP5j+w3hJx6sq1B4cQVBbpDEmQPQWxrFmPag9R44Adz2Lg/EaNWmPCdWgCQDt7jphgrzjyOvRfh70aqtq1jmEEDuVPoVI+c9sem8L4gtamtSmZVh9O4PqMZkQLsbnk3e4RmKKtNvfr8jiifEHA6dN0aimli4JvyixNgesxbbfF+Zhiu5ngP4jVPHdlZtWgwQp/lvAHTbG4no3c3sUIg4BnWqOPFF9UKqSBbcte/zn2xb64ak00lEHzIbA+xvBHaL+nWm5WrSpVJeoEK1W3IggN7z88XfK5takMjBkYWIMg4bnNEEf6i0X3gtXNm4VCG9YMem98IuOZFiDVd2AW6IAoAuJBMS0kTi2tSBOIc3QDIVa69sJXJxMKpzkqyhLm+JDRDD0x55xPiWdSoUWFvyiE5hMDTqu02FupAxdPh1KwoqcxHim5C9B0Bi0xvFscy0OUIijUG45lRpWmahRWnQVAHMADpjZtY1D1IjdsJPgniglFYkpVp8haJV086GO45vmBht8X5xU8JWsC06/wBJkBT6c0X7gYpBqCjp35azQtrELqC2sOYwP5T9ORiwowggAnoWd45QUgPUVCbAsYn0/wC8BZ/jQVKhpEOUUMYYQdWvSojuaZn3GKXkstVlmekWrKwaoCQSykkgxvpMEW2jpiCjxNaSh6aqKcBrkkOQrKWmYuSRHTT3nHEAD5gKeTUBLFmuLUc5WWmWK0U5kJCy7kbmQYhdhvc+wD4TxCnRr1EDFkGkMR0IYwZ/Kr2DgRJE9TAvGssFy6VqUB9OmrtBkEd9wD0uIvscA8LzS0tbOFD+CNLAkqzBiQNrMQ238mJgpLlr+KlNqvlMecXzVMhHorFWmwCtZTdtLqZFlkho6ST3xDRPj0nq6NKA8jdW5iCPWO/Qgj2U55mSlUVmAqPcCNJBV1OqZ381umkjpiw0M1STJ06ZGhkVSA1pGmSw73JB9Z7jGZspxAECzf3+s3F/ye2osbg/iqhFOoWAgvTFNCbRE6QpFvzSfXBGS4dWy1IPUYaw8i66Y5ZBOmxOnf0F95a8Lzx8EMlMuouxBAiQDtuYF4AxvjOcV8szCLMN9iQwkftjfqK3lPftG5ASvl/aJc4Z11CRpqRY8umNJkXN7+u25tgfJ5hXDFtMxAJEbC5B6E/tjrjlJdUISea4J5ZN+txIazC1vfHeYq0kVvEYBC0AbG0QLbf2w/jwWupFkc9E/wAypZhTOMw2zmQuCNiJ29SIPrbGsbcpVWccvf8AL/Mu+fqJ/AxUHN4I6ggNCqDB3MkmR1JxWvhji9Wgaj0jNJV1PTbr6jsfX+uN8X4mnhUlD62ZBqA2U2ufobfPthJkMyUdgDytysLXE7Yp4g6Ehutz1HhnxUlenrhk7z326bjEnEPiKlTTUxJG1gZJidO1jB64pvCBCLII30jcmTFh1viTjbU/4dpbmmwkkkiRJ6C2oCb2PSCdbw6iCuZr1FHD87Tq5lq1cCJLBSeW8mDO9zgng+fzGWL1VdalN6hOlj5yTOoDoe4H0iMLOD5MOlRvE0QI0/qnoY2B/bDbIV1p+GIJGsapuABMf1Mz29AcEq2tzbs9yz0vjeirBaoqUmIm41r9Rf7YYL8T0HWVZnGrTyq0A+pIAFr77Y8p4y6GryMTAhpmz6m1AT0/vizcMqU1p0xY06oAbl0LKmDq5juREyFmNtRmbiL6jNxzxsVMyiVKc0nosXVWiZmO/pIteYxuhx7NgAVMt/yV4U+uzQMd5txTl5gFjNoGrfyiZ2FwbYU5ziFQLJgHoCYMGbHYnpEWjsYw5UsVUWXkHH+O+P8Ah1IpsIZWLagSDdSYEdCDtIjtgbOZctTpGiSz1nVTe+pL6xGxCi57MDjeWyeYeo9dAjtpDsWUMTKBgoBtIXTcbSBiXOZSg4dWUOQpay3IU7iP1aXAgzdfbE7XfJdR4IrjcUtmqlPMeJ46s45S0d+m0MB1APQxcYZ1adMOppjUAj1UVRameTxQuq8kjlnbxBGEfD0s9NWBRjCNpkm8DeIn+uJUqNlKgUorHwmnTEkEyQT+aCtuwt0wLVdzXxsByqF5XKVK1bSX1IuqXJmTo1xf5wYsJGCP/wAeQaldtKinrDRpIAqQS3RoUT7svbHXCKVKmy0wKrMQikhmCMhA5tKnmJhoEx1vjWdzvjPq5yuhHfVUAkRqKnUNK6XYjsxiR3Hdxim/SLM3RY06dRpKHmCsbqW9WJMSNUTH3xY+K5qp/B0+U6tYDKd1mWVT7gQD7bzIUcfdajEoFFPSCxCtC33sflJgHHGc4i1VdVXMqpYQyBdZ5TKaQkAtuSxgDUBuSAWRDYqTq1Ek9xrkc5UpUZpAE63VwbgBYuI3KyR7D0wNxHOIIQt4lctrIQGJMgqNwBHa9gd8CZavpmlTALydcsiqS24l2FgDG+5bGk4Y6lywVSDEkGwm5EGCDPYzhaYlOTkY76zFNSSrXJVCXlrrFpAk79evX/sfiPDawzR0rKMzaNLIZkH8oaY02kiBGDOLjU1IaAjuJJaF/wD6O3T77dMWzh+VNNKdJ6NHTK7MCdjLtqUEkmNh1xTnPr9/dxWNgOP6/f8ASDZbhNM00mmHOkAkkza0SFaQIgGdgOkYzEWZ+FaTuxLOpBi0MD1kTeLx8jjMThrFwiVBnnlZuY4bfDK0jUPjEAW0+8+4+9sLhmGCMgjSxkmL27HoLYa8G4cHVGkzquJAt03Hf98WY7vcS5EcZpiJZbCbQfvhTx6sw0USNPWIAubA23tiw5rLgpK3MmAAdom5iCRa3TFU+Ia7vUJciRYRAHTtirIbSxJsX4tzOD5ENVAaSF30++wnFq4blBriFIJ3B5SD5VhljrbqJBxVfh+GqgPU0CDcmAT0Bsd8WDK5qdRbU2y6lOnlkCI0kwAJsVsAMKP/AB6jl/HUWfHVALWRgIGnTFvyse1j5ot2xJTbU1NdTNqbyLAA1qSV1Ne4EmZFsE8aotmKgpkjRTRiGBJ/K0N6guAYtgDMuyhJF5ANiWDqBI9VnmBmYaOhwhR6R45Kp1H+cy8otyQsSJlZ1KCAe0MNhNtsQ8Uy7sGAICJJAA2sOnp/fDbIUn8JTpWNOosdri5J8wPW0+Y3EDCvNVtJDRoG2kSIM73WGI33A9MORyTJ6iLLcSqGo1PVClQoXpAWwv19fXDCgdHNTZWcqBpdoA3bVMTykkbbWucLOL5lEsiLNx4nNLERDXJjbDep8QUTK1FCgpyBAwGlonY3gSTqsSIAEXXk1YqEDu4F/wCM2DRq1AGLaib2BMSd4m2BGyKpmFBYiorLpVgVDMTZQROkzpsd77YsXCn1IrswGh9filjdYJDkR+UOAZMbHocL89mEarXU6n1XZtI0qRdYKkjY7j09TiZgOtyv6rZAIq/iPDdACeUsCCxEbrB0mbSfQgdQThp8RLpqEWZakSsXux0kH9Um3vgLidNC5VSOZtKrMaQtvoZY/MHrdouZ8TxaWZqimNUeGABCDSQZgzMx9IvgT7x2JjVAdxTlsvV1FAdNWwUltII3I5fMDNxfA5yYSqtQDkQsXuPMpaRAsOZbAWgjDHP5NdFM0k0FiwAnlAMlWJNwxF79AcL89RajRNEkFiVEr5b81rA9RONuzYifEaQA1cIyjN4DgnSHYMzE7sCx0gC5nV/64Y8MzTazSogkGJqPuIm4UCFtEL6dycJ6xKrSBLGV1CnsLHSurtyzeOnzD3gmZNKtpfTYn8JKYK6x1E1Awt+diZuIEXIKTcFnIIrr7+/eLOPM+oO+oCWNPVIbTMhvT23tiwZ7iDUqMAy4YS5MnXp1FWtuRf0xz8RKTRbXpgMCGs0S5JFgNJaAL6hIYEibC8Yqg0MzEqzMtSCfK5sRIH6VBj+bGu3MWR1E0VNXDeFZjMlJiZJ6D2+XtjMC8MzdeqHZHogayJcVJaAOaApgHtjMT/SJ2SZQWUn0lKDxi7/CJOgSKcNLBSwLd5W8oD1n1xRTixcB4hpZaaopLAjUI6qQdhJJ+3bFq21CTtq5auIm0RpEG+rt7dZmxvfFXzIy+mrTVWqViTfYKBuR7dz2PTD/ADWaYoeVgUuxkiCDvB6kQN/ltigq/wCIrNYFwTH+6T/kYdksJURiovcJ4Xli7rAMagJ9ziw5NYV1AMlgKbwSpZTqZZFlLKB7xiWhVFYk0gwUKJDDz3LG/e/rcTjp2ClqdQMELL5QsAqDpH80Sw36XvsXeKoQtc1yHVDKyXAkEC5KNdbDe56d8B1waoRiwpuDpEyWdh2UCZ7mMbyy6Kv4i2UyFkxGoTYG8LNjjv4nrIQjqoD7FgADEDSZHTt2xMTuXqbWpJwqpopPSqMZ02BkQQZsSfN0iP6YN4TQFYrqloFxvE2v1gi89CB3wty1darKHaEne3UdLbE/IScZmAqVSEYlQd/6iR9MUqLFCRNo3O/irIpSqLF10CZFpHKfS8f1xXQy8ga4Bte4B3U+398WjiOish0qdWox5Y0aQDN7QVt8++K3xGjBTliR28w6Geu8YUQ1Dl2IB71Ghfw8tZr0gQTAJIYkAXFgRM+2IstkiPDLAAOGIAi5jlmNgxIE/KxIwAKbMoXWQjKZMbaTse9pg74sVGnXfLyH0U1K6GMBn0kHykqNGwjrFpvhbAEa6jcWQg7nD5QPmfA1FKTJAmDzdJm5mD1ueuJuD7VVqsC61IUkhjNIlWnV+UBhc9GHphHQGmqGaozkVOYKp1GGki50iItfpg+i1SqHraQiLVJeeY8zkgQdwhfVG033wr6fQ+I1so9ITxKrLoqxpVgQZkFnG8dtPe8HpthXnwWqhDMao22OkHTPXcfIjHCcPcr4qDlRlUt0mwn2B37YBfOM1RGLzzK5tEGBNvYAfLHKRVCKyMWIsRvkquhmrVGXmkRvKzGkD5T9MMeHUdTGvWGlVb8NSLkkAgkdbER/8xD8LZbxqi1GQFUXlQ7Fot974Z5/MRRFRiGJIZQDvN4uOxwpy4PlF6jkTnRY69oPm8wwqEQTTYKHEG3mgkC8SRf3jC7N8TV00rLtCz0lo3j3B+2CqmdYaZA1sLEwR/Kkx5VPMfXB1CjR/iC0KWIAMALO/QWiTH03wvkRjthDy47bRmcDrUqNEIdZY8zcreY7x6YzEmVatVXWKwQEnlCA6YMQbi/pjMNBcj7/AMxnBR6Tz4qZ2P0wZwxitVCZEdTI6HGsZgU8SQRqcfDA3vuWJc7+HW5wJQiJEm2w6m/bCfJZBGpmo1RQwaAhgEgQSbkGDsI7YzGYdk8Wz+kBfBKvrH3BuIIgbS3KXhVNtK9wGM3v6XONV86viIx0NbZuZQDcEaTPUSDeZxrGYNc+uoJ8OOV3IuI51HJKzO4LGCDaLgyR0nCarnA1NlYMzkCGPSCZ6e3vPpjMZgGy/EJsIg2TJBS5iYPa22GtEajAI+ZA++N4zDcWcgRTYhJ0YIph1DTzDrFo0GDfeT0gfMfjFD8NSH5ZkAkWsAYg+v0xmMw36pJEX9EV3AeF16SVAa4LILQDa+5MXIibDcx0nDbNfEHKRTPMTaRbTEgbyCCAOxHTGYzClosbE7hQ7iLI8RILFlF5PsxMz7YYjOVXoinSsKas1SCObUQZI6kdsZjMBepwx2Yzo5r/APWEWBNNhbckkjUffc++KhTUHWTaBb3/ALROMxmF3HDGCwB9pb/hrPilTRyoK6eY6lBXboxEgmNr29sDZni9IimVIIprGk29FiewWfpjMZjWM5rBFQnhfEFdxYeGsmBeWPTrAud4/bBooK5qMrp4ocm5EGVWaZ6xAEHpjWMws7Eai6G5G1IEyaEnqfw3v7hxPzE43jMZjlXX8xu5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2" name="AutoShape 16" descr="data:image/jpeg;base64,/9j/4AAQSkZJRgABAQAAAQABAAD/2wCEAAkGBxQTEhUUExQWFhMXGCAbGBgYGBgYHBwcIB0dHx0ZGx8aHCggHRwmHxodIjEhJSktLi4uGyAzODMuNygtLisBCgoKDg0OGxAQGywkICUtLSw3LDAtLCwsNCwsLCw0LDQsLCwsNywsLCwsLCwsLCwsLCwsLCwsLC8sLCwsLCwsLP/AABEIARgAtAMBIgACEQEDEQH/xAAbAAACAgMBAAAAAAAAAAAAAAAEBQMGAAECB//EADsQAAIBAgQEBAQEBQQDAAMAAAECEQMhAAQSMQUiQVETMmFxBoGRoSNCUsEUYrHR8DNygvEVouEWJZL/xAAZAQADAQEBAAAAAAAAAAAAAAACAwQBAAX/xAAwEQACAgICAAUCBQQCAwAAAAABAgARAyESMQQiQVFhE/AycZGh8YGx0eEzYhRCU//aAAwDAQACEQMRAD8Ack45xhGNacdOuZpwNmKgUSe4He5MDBBthRxJwXiSPDEmLCSCDJ7gR/2RjqnEw9SDcXntiRaHe2FOQzRR0XS0VBIkCV35SOnt0th09WATGw740zgZiURjvRiMHY4nBwM6cxjCMd45Ix06clcQZzOLTibs3lURJjfcjA3Gs49IAqogg8zTAPQN2B7/ANOtczT1a1YaqZOkBglwTBn1E81/bfeAZqjETl+UuOXrK6hl2O39P6gjAGb4oA5ppBqCJJmATEbb+YT2kYHyeeYAIAqsCZQqdibG2x1SO0kdxgdh4bMXClpktt5vVrXJ77dIwxKvcw4z6QTP1KlV6fikKkAFQCFBNtV5BNwDPl+s9pV0Ojpyy4ViDuATy7WEaibGANrYiyLwjgsju2+lpiT3iIBO4xzm8ozBNKaUjmkRq1FbESLjSJmBcibnBu4AHp6VE47bQh9PPnM118IqQqmS026W9Tbe0D1jB+YrsrKhqqtiWIWw2gHoLGcVevmNBZGIURYCAGvC9Z+hHzwwpcONVEqmrUCRDhmaWsPKRYARtHb5C+Ly3cJCQ9HuT51JAPIzEbMC5UxMoJgEz/kYlyPEKr+LTqhT4cE1WACqCJ5gNyOgG/XAmXoNTqPpZQllJ0gkEqIvq0t3JJ2W/QFlQy9KmjAMZiajTcsLdZgzsBYHbfAAfNx5KhKrcn4dVokjSSSwESANQjeAB06YDzvEzTc6qYemPMyKSFuY1Hpbf29bCIrKVdTUdvLOw5/y6mkkydgVgCZth1lSyKqEjU5kBBG/uDA33km5JFwO+qgaJVWaE0FRlDKqkG4MDGYlbIodxJ7kn++Mx2ptmdgY1iWIxDWqAbkASAPc2A98FMkdRo6T39oJP9PviusfM7AsrEsGVtiAFKKBcmSfQ6r9MMeL50U4TUC1SR0IA6s1/KFBM+mAswYpglypUHXoidRljFvMCTHqQOkAlgmaranEoIYFTMwXAjUeuk+o3jtgvinEhSpajdiDAHcC59h+474Bz5KMQVpy+kFhImFJ7SB0gT5tzOAviLLOFpVqRCldUhtIENGoHoboPoe0jXUlNTlO9x1wjiorKJgPEkf29J/bDRGJ6Tin/CDtUql2MwGuBAnl5faCdvTFvAH+HCk63GMADJ6SHriXRgenUj1GJ0qD1+mNMGc1EMcsT0nbFWzn4L66YYVAZIFwRI5TOwift2xbvFHfAecyLPqLEAdOoA6sQRBbc3kC3a625ek2ovzVLWFKsFltQhdjO1jvHXCL4ozzMVAJ8LTBNwCSZNxYiFEDuPY4PzJCCoVBCqZA2lYsbmSSe/Q9MK8vw+rmEJctoI1ASoDHblOywYmRaBhuJuPmb0huDx4kbkVFGoPT1yjMD2NiZDAA7dx74Pr8YUadLaw4jYhTzDyk7zt8yb4Dp6gng1PIPLqgld4mRIsNjYW6Ygy+Taqsch5rIZDCTAcdLkiYO3S843N4fHmPN+4u+HU7q0GJY1QAebQtuUzII3ne316Y7yuZrITUpqIAhtTSZEHqBbaYM9sEZjL6COWDECoR4h7819QBgQI+mB15iC5BCjSzIyx7wGBPsdsLPKtRypz2zTeU4xVVgdCCYJIBURNzGxPqZGDuFZgVSSIBBOhWIe+5gQPoTPbEGhnVUAGttm/MvtbtJNxueuO6XBgjKyMPEQ3JZpYdZ6Wkbf8Acz5hW9GFjxMG88IzFc1DDiKyait4DSpCoLSFOq8XPftrhnFWUhyocqsG+kLJuRYyxtc+3XA+aMGyQNTEMwgG8BTAJC2JhomIuJxvLUCilg6kuQJaVXVeRqEzY/p6fTcJ5OC1RmVUXGWAq5Z8txFXWdjMEHoRjMVvwipIZqkz+VWA+VzbGsX8F9Lnn8jH3GuPUsu3hkM9UiQgtbuSbAeuKu+fqV6qF5DBiQoB0qsbiQCWF+Y7yIAAMpaT6GWqzknUbsSTAAsSd/ni0ZfLRRUgMXPMSBsCIGowegMdyWEyMT3Z+JSUCjfcGrZjXVBZNUagAAJKqASd/wCYmOunDfiKwrlRoYgMagXkFzzExzMt2g3+uFoSURpVDJkmZtVMJBAsxVFJ9euG+bplwwdQFDyAIOpQQWn3EDTvzThqVUS/eoKQfEMadACgrzTJ1EEGbCftq7CB8zR18jSCCTaARqBECQRpImx7YOeiG0lkCsE0GJMW2EfluY95EG+MpZYl9SsYm/UjuJ6/4MNVgoswCPaVTMZ2rTqOq02JU7wfrtud7d8Q5jjVQqULCG/lOv8A4gj7k74afENBpNWnUAE7aQbgTF7TpOx32BMxiqZTLPUf3BJY9QAT3AFhtOIyP0lH4wJcfhn4hJ5arSuwckHT0hyALHv/AFFxcUE48sr0jTuSoKMEJAO5BIU8xBEKe+Hnw78WKvI8wNurL6D9S/ce2xBpzIB1Ly1PEXEwwQQTE8xnp/bFezXxookLTn1ZwPsuo4Yv8UUlqinDEHSAwDESRqINuxERMknaJxtg9TltSCRF1aqP9MzokSd4E7f7Yn5kd8EtmENMDxCH7sARBm20QBtO5i98H1eHzsZ3jVf7je9/fA1XKKieESxRraBaRaZuCR8wb274xqUEt1HOyt1IHyK1ZJEMRqW56739PvOFlDLsn+myusHlaRJmSZBi4gCQSBI22Pq8EpjlpVK7yJC+JyKDPaInSbEx9hhPmK2lvDSG0gkxdUWSAxIF25SYt074nQMjklyQfv5iBR9JOj1CyteWkINVzB8hm5vED598dZWgpIp1EK1QJ0gBZG5IjubT1kj1w44RlkNOnUMkFNQEAaQbzY6p9ffBNbL0Kd3SnuCXqHVHQczyx9BhyZW7MJsQqgZXfGCNyMqubBWExt5YMAkHa+xwIV01VFSoqg+ZwGIB/wBxAU+wnbfD7i/DKLU/EphOW5NNVIgXsuxaQLfWdsVbOso0gkAOIlrQQBCttJB3PQ+mE5MavbUBKsTlBxs17xzVDZcA/wCqgOmbBg0sW9GmSfafU4n4TmEPiJolHUlPEU6Z7fLuMLeF50trpVQCs6rdrgxHbb5jBNTLtTIanYxAkkiI7GcJSgST2Oj6fEN+X4B0YxOVq9KwHoHMD0Eg2/z1OYrDcbzc3CIf0lBb64zFIy5/+sm/8VPmZwjh01ZYgqg1RvJ2VfmfsDixiu7HQU0uiDciGUmI5T6CPWD2mLLZc0kSoRvL6TA8q6lFr3Eb98F5egQqloYg8rEc5BvDdqhkBj1iRvh4dn20jIAETvllUaqzMUlmIG8FiVg99RU/KMWIVJZAagDKoZwpBLqTuRuFkG+3Met8A8UBpCmyiWUEgEfmAfT6Rq09emNK6gq4XS6oQF30lBGkDYmxW/QA7HD7JEEak2QypCBDOhYBLRJncT0WZI9wPec0SQoJOoOCCoAkAgwATtFj7e2A8pQSKLKzKZImCNWxZWU7sSDI3tvviy0MsqLsJPmIEScS5G8249EsRVUyiwxNiTqOkW1DYsdzsNu2PPcxwuqCW8NYJJsbgHpE9j0nHplfIU/OS0QQQWMQ0g+xhiJGKQ2WqpXakHLBIEyDyxK72BixHvhbMfSc5OOjUSms8mbknUSw3Kgyd7mGNoxy2UBQMBGxW8ET1PqYxYMzUozzCTEaaY1D59MAimtvwmAHSLT7Y1SCN6gPlJ6gdIGowQKxtGkEnY73MR8x0xJnaFRbuzBlWIKgKpnyrpGkCI23xLVytQRVpKTEhrlfv88c1826Aa6ZUDvsT6H5E/LHAw+ZPUa8G+LmpoFqzUbZRDKwuY1sRBBF7Sb/AEc5r4gXQrtTgxIOsEA7kWgzHteMVKj4bnWSNe8GxIMgGOohf6d8T1HXSwjzCD/hwxuPd6iizg9RrlOKspYqFFIiAefmPccurVHf7xgjL1qVQMqwp0kFRuLAzHUCOnritZvNMQAqgHZT1HthlwbL0gdRIHKQWO5Jibnr/c4V4gB8dj847w7gNRjb4TyyGl0ZkYrq9N0iemkgD2w/y5VgNiCo9drQfX0xSMpVqZWqtQAshUI6iOYfldek/wByOs4uHCKeseIKzFJPWPcMIgEdRjFYEdyp04mMqlFTTII5SL9Pn7+uPNuPsWosrGSjNeIutTTPz/c49Msf9v8AX29MULimWSoKlIf6qlg2x5iwbUbzpaJnoGGE5KBBI9YePYImsrlmqZdWUfiglQJ/OsiASdjHW18NsrSg+E4BbTJI6XInuBIOFvwsasVabLpcPrHl3sGFwQIhWmPzDBvEuIBS4BqHTKmEmYP5zpnuQwsQ22A+krBlJ9bnKzGtQiplKi2gN62OMwnPFqojQpZe4ePljMJPh29v7f4jrYfwZZaqFiSHXQWibHTBvbuSSNupiRGO9CqukggyTYlpNrmRJ7z2jvgfOZfw6Yg2kWBsAWWIPX3wJxhCtMFZmZ/9iP2x6i2BPIqzOOJsFWS3khgO5BmJ9xHzxrI5gwaSlnMAVHkcpgNBB3vIDbQY3U4647Rmi8ieUMP+LD9icEfDtNf4kLFxTZ1b9Qdzv/tEAe7YcXCoYCoTRhdLKBSzF4IPLYCJAYzbcjv/AFw1oVgwib/5tgHiSmKxWQSAZAmIXzD6H6Y7VCUYveARcdRNwf3/AGxL2LlSn0k/EWZKTMkFgJgiZjpuMUulkFQanPS94EdieuJGrKdIasSIvL2n/BhTmqlSo50vyrtIB1esG2E0XNCJdvqb9oVneLKE5F0rMKAOY9ztYdMCZfNuDLXXqDcj2MDG8tkCzDUQQuwB+7TgvMUKkypUAidpPvhv01AokCCSB1uGUM5ynSZU74IpOtUEOLx1G/1xX8pw+s5JBBO/QY05rU/9QFRO94+vTCAig6NzaJFyWvkAh1012sSPykzoYxvBFvlM4kZ1a1TV4kWK6b/zN5T7tfecbymc8TlhRHMZLDXBEJY9zPyODeIcO8bU1PlcLY3E+8yb4tDJjA5G7gks+j6RNV4c1V5Umd4HT19MHZJNNVhVBCDmbY8t72PeDa8Ke+I/huvoSqrD8VjMsYlQNget9X1w14ZkbEmNcRTDm3KQHEmAWAhh9B1OJmy8yVP6yvB4cCmBm+INTZl8IlwRsoGhV/3ARJJEAnvhlwcnxnNRVUsoUCxupPUW69MQ5RV1DVp0uQVGu2s2KgEwfLPzxPRaCVbzSf8Av57/ADx2DCLu/SUuelMf5ioFUsxgR1x5zx3JM9Txk5as8vqNtLesC3zBxaK6IOZgLYWZk1PERUS7SZNwBH1BNr//AHDSoTXvOC1EDcWrLmkfZ0QLURgRI6j32uOy4f5hlzJWrlq2irEQQdLfytbcdxcdsCZvIIAdQkuTAMEFipYsR02jtIwEvDXyzzSDaTMqTKstoKnfVP7DEz4lZfJ2P3mhSJKcpRqcxq+E+zoYEN1sTbG8SZ3gtLOFa2pxKgcum8dTN56fLGYQHP8A9CPiofJx6Sw0vxVYQRTG17zvJ+n3xznqeumAsEyQfQ6ib/b64jylxymdSWC2iPMsEXNxf+uOnzaxGoElVa3W7CY+X3x6irYqeQCQOUK4zXQAiqyKrSg1sFBkkbtsI7enSxl+HENFFp1CDblqAW3MrMmRsQfXYRit/EuWFSiKxN9WoAi+hwNMHpEXHeT1GCfh1XFI0tRIBDoD+UC7hZ2teP8Ad3s1vD88eu4XMrr0j/4npEIKqFtScsJuZsOvc4rufrMsB2qOkAA3EPyyDvYib33i+kzcc9lhUoMhUMChAKnSbixB6H54rMKKc1BUNRgPOeXVEQFgKpEbemE+GoivaMsgxgKKz4gRSXUhQsmbEmBHaTb9PfFfyypmGraSiabKwAl72Pa977QBiw5PNa41qpCQR1n1X0BFovhD8NZhMu1RGHNJQNG0GxIOwIj5HFQQFeok2G3IeFcBAktInvGJcw6KNMatwSCR7RGGHFqbKRTU8rjUG3mSSYPaZthbmitJCUu3fePXHmuW5m+4NWaEF4Vw65VKhUTuLnUIN+1jY9YI6YLfh1XmDVSwJ+XpiKtXFNop6npGGRogNbvPKZJFx+S28YmpnW4UarRPQCRJva4t0wLg9+ka+Hj1/eQVIDjUoLKAQ8C8Adz12m2/XHFWjVpuAjuGNtLGR33M6cP8pSCmLWNrbW/+4lzOVsj3uEWZP5iGdj2MA3PfGobEwJfZiIJOig6XLT0PWTHyB+uGmbARaiPq0N+IGC69Dbcy9UJBuD9IBwFnMg4YK8gpLI8nmhTAlb/9euGXB6PjBXqSSoKSTZyJ0yPLsd43kdMGx8t/t/iVeGcIKqCNwfxRTXVpK01Y2Je82EtYGN5P2wVxbJEBajKC4G6syuoja3nvq3gDtuTIprF0IElZBHMGILC4ERKiYG+GVWpSqg83h1NIJ1crASejbAkEbDAUa73/ALlDE0ImyGUZ1UmVFoZn8RiDuYiA3QbxM9IMGVyvhLqDk61Ap6gzapGpdQuykXkA6TdrSQLCiUaKxqAWbCZidlAF/bC7NVddRDDASVVJtIDEOQPzadh0BGNbyjle5qke0XikDUAAGlYC+kfvMGfbBtdaai4RATEgKpJ+lz1jCvIPU8Zl06lRZJDb6jKx0JgNGx5sMs0jSdMz5dUbLEwJt5tz/YYZxHECv6wgy9esoua4m2Wq1KVMK6ByVLbwwBi1tycZi0LwmjUZ3clmLG4YCYAX9sZiR82EMQQb+/mDTehmuGPpqBrQARf12wXRZHqNJhhZABuJDGSLagUO8bmLYE4Yqv4TlG06hqYSQoVWYq46LMQ3cEdcZmUedSkBkqsrDZShhlmNyASZ9PW/pKpBueemMqByh3AaKfwy06tAGnpQVHLhbooXqwggoYEHzA9TANHMU5mlq8MGACZJUcpvA8wnp1xGuupQr07FywYAnSAAzCrBNo1c1+j22wZwLgNSCankX8iXjvqIsO3+DFONgo2YnuWfgZmnysGALCN4gnY/fFa4m2l3lWgGGt3tsD1DG/p2xZsugTMQrWNMWGxYbk79CADN9J3jAWfyAqVi0AQLyPURHcEah6HES0Mxj0biBcU8KeKsSLmRBJ3BMTeLRaY64aNSp0pqVC3NE6Sov/yU9BHyG+N1eHLSRGDAuxkeUACFB7TMEx3wg+L+JNaioII0sTJBOqYj0gzPWcV0SKi7VslyfiWbWqV09ATMEbx3uf8ArBuWo8ihlE/WfX3xX+D1Q1TSW1QJAkbWk4sb1QomQFA3JgAes7Y8/wAQCuQicVHKxIM1k5ZXV3RlBA0MVsd9vYfQdsayuVCiAIAET1MdSep98Nspkwbt8h/f+2OM1kqhYnUugbDUVUD1AEE+uA43GcTUB8Ibxf3ww4fV8QFCBIEf2YfOcQGiFPMZ7Whfobt9h77YgCHUGB0sDYgDruD3Btv6bGI2uMweXuMV4Oop+GTqAMqWiQem0W3G21sJ8vn/AA0em4IZNTgGTYXZT3IBkHqBhpV44KbKtRfNN19PQ/3OIc+1DMaXXS9mvHSwKmb7kSD6YamyIy6HIRLV41Rq6Y1lgRAVlEmQQpBUncflg4mr8UzKeeI3hlBPebifvjeUySIWehShp0hwbAahr0SY1QGErbeDjdSn4gKtULCnUVTOsaRUiC9w7AERuBqY9pxz8Qb42JQvmFXuMxVHh02IARhJ0KLkkKBYTbsO/pgfPMonxNCksCpQ6mWNmNr3Asek+2IBWq06IWirD8QrDkraLsSeityT1ld5vVv4upUqaSbloJmT6x/1hWPEr37RlVuPUVPFLAhHdixElAwK7xBuB67jEeeokpUAAMzeSh5R2AIIhgYJG/XE1HgFcI5WsG1iyvMdzvIv7bYHoBjWFF0KVTTguPKTpubzsbSp2+UUlAq8gepJyblsQv4epTQGqA2ppBAsdRMfeIxmMyPEqKBhUPhOWJZWvBNzHpJNsZjx3DsxIEu3NZugESaBLmqGWwkDUZAEWkEGD0BO04npy7Mukg+IhYbEA02JmbjmAHUz6YlzDuFXQbNqNNlQiB1gwCpYkNG9owXwaDSMgb6TG/5jO07n/Nse2bqSE2DEVfMeBTDURDU2ZlBE2bngjqNJIgGImZI5Zj8X1Kws2in2MSLgkaVAUdYJkx2M4C4zTqsr8ySbG8SoOmJBiZ6GASTaccnguik7KpZab6tyJg6SiwOu/fDkx+W5KGBNe0noZzVDITqBklrliLX+gj2w2yOdXNMx0xoADqRqUsZj0K2Jg4U8D4DmKkKStGlvLkBgpN7bi9ribi2HNSnTSn4OXZzT1a9QlWZlEhlEyxMXFpkWjHMighh2Jrty0Y6yVBEZCwXmDECLHSVBERsNWqOoEAGcV7O5XKVmatm0rF2eCyuqiCQqi55YsJvvPtK3FG1UKZKrUBmou55l0kbQJOk27Kbb4C+J1qOs0NPLVB03DAXIUnqAGvO4HeZ2+ooLuG5bhOpqiZaktJFqICzL03JLzLAKzC35vQYY1+HBAFBDMDqYkTdCTEbgQAfe/QYhy3FkGWNRmUIjSTKvvyqJWxOwgCdTERgSoatSqHqF8vReWRdJNRgeraZIHm5AJ5ZJgxhbKDsibv0hn/lJOnQwMSSbDpsRM745fOEixj23++AMrm0MqDNvYxJFxuLgidrWJx1REMYJIMQD/fHnuxB9owu07qWEi57kkn6m+ClYINTRAUk/Q7dTuPp1wKysZtEYizeaNJC2kFiRpkTeRb57Y5Tvcxe5DxSiTVG6hUtrtJPadhbCH4czmiodMamtpMwBYzbuYHy9cWZKehCx8x8x9ew7AdBiLhSZdmGtwtUsACElyWMCf5BIEHczvIGKgQg6lzY6QL+sIVKdMoJZWIhVZYIFgBMX2An06YOzfDKVYfiIrWiese4v98Js/wAJrrWLs1M06djOmnBHcmFv79rY6TPFSQeUjcTH/eOWgoF7mIhZixhNXgbj/TrO0GQtZmqgGIABLBgB0vaSRe+FGWpEVx44CFBpWLKBuxHQAmw9BckycOk4ke/1wNn6i1CGMSsxHY9DjgoG6h/SIlhWNM9MVDinEm8VtIssFf5mJIgTbpHvOG2XzX4YQWgG3ZVF/wBh8xhFn6kVWQ6VCsNIvLKWDI47g3Bjbr6KzOL+n79/lF4kJs+3942o08tm1FZ6YLEQZBBt0PqNsZhTmqirUcrYO2uOxYDV/wC0n3JxvHjuXViqk1KAxruWR6GjLooIOgDVFwSLsQfctfr7nAXEHGWCbhTLtpPUgQBbcjUPSdr4M4TakxbYsYk7D2+WE+eYVSVZ0Yq6sFGqVCgC8qNyb+5x7ygkTzK2dwlMtrkxNOjTuTuWJ5RJN9j62GGuUpAIqHywJ7zuPe+464hyFECmEJA8R1di1uUAsp9BYgnYScMlsBYScUciqARYALGIuM5g+JNXMnlSQWgAgjl3BMi4gEEQYm5xXP8A8hX8MUacEdSqjczpCraL3B9hbew/EfAf4oPp/wBZIKT1Gkch9yTfvGPOaFQ03ki6kgqbEHYz2IvbDsDI136THsVLZwjLvVzCEGXZxcDrtMARG3phl8ZkO9TwF0nWVJBhdKyOloIhpMWjfE/w03hU2rEhazoRRkeUkXqXjUF3jvEkb4rXGya1UTVUAcgh1I3MtqgaVO8sLTtAx3b69JqjUsfCRTpUaFesFqOIWmHLBRqVE8QgwCJAAmxsBvIC43xJmGtX8TMawBVEcykEBVixA1G3lFyBIkC8X4i1FQnhTSekC0qliWZkUxTCglWAaNzJUKZLwZGglMOysDJIhefcEinIawKGKius8ygbE4UaUcjC7h3D/h6tXfxiCKgW5UwAbQWa23MhSwhbMcNGovTbS+mSTp0kERv0Y7bb9MC/DnxFUamyumtVPK5XZzZtaRDtC2/SJ3w9/i1qoVRBUNpMBFDDfnUEybEaRbr2KMqrkXczd0Iv8YgwRt98CVCa1TQLCmVZp67mP87YBz/E3TlKQytEkz1ibRbY/TbFn4NxCi+XplgZW1h57mSDMC5JuemJUVh5yCQIWNvNo0Yr4oxAjvivcNg1El3VkLMZDARywt+pg7WIAw846AQuh5J5Igxqlden+Ua1En72JNzeSVr6booIK+aAYb3sYgyOYzigkVct5u3wYI+eeNQsEB0k80Eg6nHYgXn098FjOIU0LpkASoII6yxO5Jkb/W+Ia/DagUmm6tT/ACtADE9oEC9wbAi+BaWRqklgqapYAIQ8O8XYzyi2215nCgEO7gW4mZiqkaAi6gPOLRJsSF3g/M7YibLOySkcxhDeCYJNyxiynp09cbFdmRwKQ1EEkMQLaTJQrq1Ab2AIuYwXks0GpKAVMXKrrBBAvdjMxaYAkmNpwxAZz5HHcg4flvC/Eam/jsoDCTUKgASABJCsYYgRsJMY5/8AJpUpmoia1ptD02WHTuVO69xHYjfEub4pRd1p0YJKM940khdagODIcwSH6QQfNIpvB+IFMywqElK4KuT3N1YnvNvmcKzYhkF/+w+6mKWU36GN6vDVqRFeNIA2kkRIJ9dJH0xmGoydNkpmrSDvoAnUVsJAFt/fGYgOQX/EuC3LBUB0kRYeaBO14AHe1ulxhPw/JIXPPqarynayKSWJG4kwPphrxBUqU4e6zJEmP5VGlhtax6X64AyiLSp1GUAAnw0sAYhWb169cezjWxPEJliydFXYvYEJAknyxqsBbtviKq2lZOyrJ9t8R5VG3ntItfpM9IEAgbgegxPWM8pvq5fl1+043Kampc4y1EIq1D5jdz/utHsLAe2ES8EoVKvj1VJKu+oCIfqAZtvb2OHHEHNOhpILGVVY3Yzyjt88SZagpJViADqEhm0kmRsNMjqSSQbgbzgMANFz6mETvjKr8T8e8ao1OkokABCCFRVMEoAdyYubXjAfw5wdtPiEapUsdJ3W8hGWoA6sshu0Rvhxm8ipzbNEEnVIZpmARB6QRZlhumqCRh5QQKsLyiIEWAHQQOg6AYfy46E67FCL+M5CnUpOZ5bFiQfMzLTIM8wEETeBHTfFX4lSfMV6iyQimHdtTab3AIJJaSRpv7xfF5zBbwKvMosXJN/IdSWG3OEmOkxFor3xTlqtRhUVfDrUzzrqYo0xLCRo6jYmQwm8YDJZWxBDcTQknD6arRsukXgHfc8x7k7/AG6YY8NqrSpL+p2YgDrzE/IeptcYXUnZkAMW/Tf/AAeuCcuukh2BJRQqL37t6CdyY8o+cI2bMcgI3M/g6b1GdqRqGdjGkEdg8SfliXO1ESmamnwwBJsBf2Bgn+vfENbPCmAajgSSwBBJM3hFBBIk+bYdzvhRxCq2YpmoxC01blS8kg7tB36xt774Lr4mllXR3N5LiFOo6sylHLBYkkeIVEDtfl5t4AGG+fdqdSm1Kt4ilmR1heXSN7CQCehmxGEHDwpDohAcEaZMw8yrXJ/MVv6R0wXx1atSuCa1CiyA071LvpaSY08kkgwXO473Jmth7GU4ajq1WmykeHJB107MGBlWANrdR1BjEVHJrQDMtXVVqvLOyhVMaj4apO3O0xfm32iDhgr0iEr01KtHOhNp2IElWBvddgskRfG6qfxBGtfD8KqJLCTyMZFI7aWIIO3qBaFNx9BGE7nLM3iU3jaooi5sWgi8mCCfqcVtOGu1UmiwK6mCq2sSoY6YJXSxHqep9sWxKqAupYLU0kInnKzI1HTMsASAFPcn0UZuhUydPxaWkyYJcVlaT+YIz6CRG5GDGWjxT4gugbZgfHcuKuvRktNZiCX1mxBk6KZjeCJ9cU7iVJgwBBVpi4IIOHNZXqKajGWSNTE9STH/ACMEwP0nthfxrNVGVRUksoEMZnSdpJuR2OGYwVNTcmkOpbsvnPFp02WY0AH3Av8Aecawt+DuPJRoFKm+ske0L+84zCz4auhOGcjVSy/xLMrjUGIGliLQRaIXtEyTNyLRiLK5etW8rfhgGGZSWXTFoAJIkkiWjuRIBx86pVzzIVI1QJNg9+XcGNRI2nBOSol1JZmgmEF1AkRqC9GuGBiQQD0x7IQY1M8OyzX6RvkcyEULDVWXzsIRNXVZJN+gFxaJMHEvEM2CnIpFWUKA/mmdj20h5BAMhrWwaqr1HSPl2wLmFhqbRyq0n0BVgT9WB9hiB3Ug6lIU+8EzCnMeGqkoVaXEcwIFh99/pfaapkypIEu1zE39iXO/ucc8bqokGRJkb7iCY+33OODxBCUGsF7Lv03Uz1BBseoIjGY28gEIg8rgNWsDUVog8sg7gevqYO07b4Z01tgbjNAFUZVJYHSCAZgyTYAsRPYE2FsS5DOioNQUAejawetjA79uo9YcwtOQi1NNRhC0ydu2IKtcBoMhSNhNjEGP5SOnT6YZ0xvhTmskJY3BJmbn+p2wtG3CcRPxHh7LU1JzUm3ANwepG1jv6Y5p8BROY1WWZElipBNlIMxqBMT6j2xYtAIkRpIsJk/T/OuEPxC9Skiuq66SmWF9QvuCLgCN+hAPTCGQ35YY4n8UXZOp/DsygGoWNmadTdJki+0Y6r8PcanNibgDdZjUxJtYSfkMB/x01RVGrRGoEwWHWBq9e+G+ZzlTRyhXqVVUoraLEzBYNAIEGSBbSLXkLA82xD4CrBESZjMU6ZIqAEMIWV1CzEkER/OB8sMOEOjVhRtUWW5SWiBBAjrDEKQN+Wd5wpz+ZYMgqJDEwYEie6x0kfL6YP4bWp0Mxz1EKVKTBdN4BUsBvDMzIsEx5ABuTirIRw1DX8ce/DdHRRr0qilqdOsBTV94ZQWQxaLgkCRuD1wv4VTqrWKP4mkF4MA0WDVC+ondakMVj0+WHDhlpCEctPlJRYBkzIYj0tOB6WfBRz5GQ6WVtw0AgGNwZG2JkClSQZQwMGzjrWqCkVFlJNSDqUEOASQfQdDI3sMJEoeIlPxNSVCDc8yMy3YDSNQkAkC8jDhKO5SSaiqWZ9rXUggQVtPL84wJUbwylKSyBdVQt13aRc6YBlb2iMCCdldf6hNQFfMROVBq0nJ8N9LBlvBglGFxI0uRHrgHjo0IKRJtzAMOYAwbwTpmAQvYz1w3zlUJUlxqqU3dRbzFVUpq78xie3thXnckailtY1aNR1SCxJMmdiSQY74JDsEwmPLXxEy5YnbGY4LEWYXxmK7ERzqXf/wheupDEIWH4Y2AX1G4xdqY/EUfpvgDh2VD1nZnRShAVOsaQQxvsZN43B7YP4YQdbEkNqIn0HuPTFGZiRv7ueavsI1pMJg7n+4H7474g1JaZDCVO+qB6Rvt7zvhNxDOmlpd11Uti4DDT21gzCn9UxMSAMVj4rrNqdiJQspDA3VQulqf1vIxMUIAPpHIQTUkp5UDmpImlaunWGkmLgHliLgEze2GHw89I1a6mnGjQRK3UlQCt+nLNv1GJETHwvIquSKtIEEkixBsZ9wRPyxzkC1BF1AEuZeozGTYAWK7AQAMLxkEQzexHnEzNEnaIPtfCfgVFaYaqZALnWs2vUJDbWIFRdv0EdZDnMCaLf7Z+l8KOFXd06GG+n/2PpirGaRhJmHnEsxlRAE26HfAWhyS7AqtgqnTPqxgmJkCJO3yElKoRa5xIIZgGPUCNWk3/qMIEbFjuVYqVkTy6Sk3uZDMCBIkMAbhpEYGq54uVakrqLE6tI1gtpJGhjAI1GZuItcYmzGmtSDpzC5FtxNxB6yPqMRZasD79++Hq1DrcUV3UT/EnC9Fc1KAJ/VTOxEC6dr9Pp2xTOM1mXM62FgVZBsIWCR9QZ98emcTp/i6DJDCUsSQQJZbAmOtweu2FNPhS5iqAzRpIYGxBiOVh1BFum5wJSqb4/aGH1xAlVzOYqU6C1pHiOCxmZh2JV5m2kIsTYBh6wvXN63CydbOX826OAxUCY3Mz1J6YuubzOhjTc0wjSHCkBQdTFyg80yVXT7+2FtZtVPwUOpVrMHTSFlULEIjgA25LSZDAWE4WeSt1KECnYMN4Tx/Tl5q0dNMgjXKrrkbqDdnMdARvfpgGtnNbkgAUnYIwVtxpEOW6rYiREKhwQ6DwgrDXpXSJvqiYN+pt88HcHz9LLZdZKCoLGWMsBMMAJIFzfAPjUDlHLkJNVJDnBFOkyeGWIpaBJ0jrBG4Kmx9cKON8SeoXCtqCnTsLgA3EDqJn0W8YdfEeVetTYAqQmmosSHiDIFtoPqTis5GAlZB4etaQupIJDkAi8TEdOjDGBVCh62NfvA+oWfifv8AKc5Bzma2pjGiXdxPKoFzHU2EepxZs/QSiYc6hPh8yE33VW0uACZmYj26j5LKBKVKacyCzzvLCCLxYAl+vl364j/ggKdVtQqV1JCSwcpKGJuQdKksItMbRjX4MbA6mYlbfIym8cpKlSD+kfuP2xmHvHabrUHWUDdOt45SQfcHGYI2TYj1BoajqnmR50raarJz2J22Okys9ABexv3sPBaqFFCGQBEnrAF8S8O4cg0v4akwLwLHDTwe4j1w7NmDCqnnJj4m4p4h4YI16Yax1T22kMI7R1xVc+SgqLUVTTUEJDKf1ET1uNMTBgYsvHmSmvi3Y0p1AdQdIBHsJB279MedZ3MeO5NiGYAXIdS0AmOo+o2w/AoZdnUW98tCegeLOXPhwdSyLgbhepsNzjgZRqgp69Crpgqw1bG0EGNh/T5L6KvTYBRqpNIKyJUn8w7ibx74dcP0lRJ8sgDEa4uNxn1Nw540kWiI/bFeyDFa9M9+U4a5hmJCraTvAIgRdtVyegAj6SQj4jU8I0bjxC4+kgEj5HDsQqx7wHskESy1wVN9ox0cuKiMxGqBC6g6cxsJII1KNyL2Hyx1Tq6gG027HET5oiCRYdOkdh22wlTX5xjL7wKigoMi6hpqcqqZB1ql4k31KsmIuCb6sQ5hFouWM6GNo2B6j9/rhfxpnreLVHLTorKk7+ISNET1EFiPbvhpk6gr0Rqgyo1ATv6fPbDGHGif6zB5upFm6wqMr021VKbhgVixEg9I2ZrYCyMV9fOwdWIYKNBju1p9dz0ucTZPhzU56gneSNo6dyABhlkckodm06SwAIU2tMH3vf2HbC8hPHjf6Q003IRT8WUwh8RtR1kaedFWVU/hrKkywk7EWm18VCllMwodGq06Sq4qMzS0vUBAUcpkkK1h/wBWX49zKq1HUvLfSwJ1KykQUGxYSPMCILDrhJwXVWDMP4akRs7Ah2Ufp5iUMEgEKQLgbRgyCcYJ18zAaY1IKearagjowJGqwAIWYLaSxM7WJk32xBnU1UvG8WmzAWWoop2kg6eZgXOxXVbYRtgjixZ61OokSGCFWP5AUlpEwVJOr0M3GBqYL63N9VQ1GGn/AE2kQQJ7GZ2bQymYBwAaz3DXkD8yz8C+JqFWFqRRqgAAnraJUxpgdAb726lZk6rVgjsGaqrGZC6ZIuQFAPUG+K/TC1KikqKY1ETTJmQfNDeWImIxZMi7Ua7sxNRnVeaRDoBAaB+cbHuI9cKzkBTwHcoRGKgt+REGzKV1bSHgltUwRBAIGxmACbA9cNqK+HSXRpo0yIdjpDEEwCbH16giZOxGFXHMy7EMGiW7REgiCfeBbtibhudSletckaQYJvc6diRMe1sJxl/pAnf393HFF/KoPVzOWIUAuAqhQCvQbRDNaP5j+w3hJx6sq1B4cQVBbpDEmQPQWxrFmPag9R44Adz2Lg/EaNWmPCdWgCQDt7jphgrzjyOvRfh70aqtq1jmEEDuVPoVI+c9sem8L4gtamtSmZVh9O4PqMZkQLsbnk3e4RmKKtNvfr8jiifEHA6dN0aimli4JvyixNgesxbbfF+Zhiu5ngP4jVPHdlZtWgwQp/lvAHTbG4no3c3sUIg4BnWqOPFF9UKqSBbcte/zn2xb64ak00lEHzIbA+xvBHaL+nWm5WrSpVJeoEK1W3IggN7z88XfK5takMjBkYWIMg4bnNEEf6i0X3gtXNm4VCG9YMem98IuOZFiDVd2AW6IAoAuJBMS0kTi2tSBOIc3QDIVa69sJXJxMKpzkqyhLm+JDRDD0x55xPiWdSoUWFvyiE5hMDTqu02FupAxdPh1KwoqcxHim5C9B0Bi0xvFscy0OUIijUG45lRpWmahRWnQVAHMADpjZtY1D1IjdsJPgniglFYkpVp8haJV086GO45vmBht8X5xU8JWsC06/wBJkBT6c0X7gYpBqCjp35azQtrELqC2sOYwP5T9ORiwowggAnoWd45QUgPUVCbAsYn0/wC8BZ/jQVKhpEOUUMYYQdWvSojuaZn3GKXkstVlmekWrKwaoCQSykkgxvpMEW2jpiCjxNaSh6aqKcBrkkOQrKWmYuSRHTT3nHEAD5gKeTUBLFmuLUc5WWmWK0U5kJCy7kbmQYhdhvc+wD4TxCnRr1EDFkGkMR0IYwZ/Kr2DgRJE9TAvGssFy6VqUB9OmrtBkEd9wD0uIvscA8LzS0tbOFD+CNLAkqzBiQNrMQ238mJgpLlr+KlNqvlMecXzVMhHorFWmwCtZTdtLqZFlkho6ST3xDRPj0nq6NKA8jdW5iCPWO/Qgj2U55mSlUVmAqPcCNJBV1OqZ381umkjpiw0M1STJ06ZGhkVSA1pGmSw73JB9Z7jGZspxAECzf3+s3F/ye2osbg/iqhFOoWAgvTFNCbRE6QpFvzSfXBGS4dWy1IPUYaw8i66Y5ZBOmxOnf0F95a8Lzx8EMlMuouxBAiQDtuYF4AxvjOcV8szCLMN9iQwkftjfqK3lPftG5ASvl/aJc4Z11CRpqRY8umNJkXN7+u25tgfJ5hXDFtMxAJEbC5B6E/tjrjlJdUISea4J5ZN+txIazC1vfHeYq0kVvEYBC0AbG0QLbf2w/jwWupFkc9E/wAypZhTOMw2zmQuCNiJ29SIPrbGsbcpVWccvf8AL/Mu+fqJ/AxUHN4I6ggNCqDB3MkmR1JxWvhji9Wgaj0jNJV1PTbr6jsfX+uN8X4mnhUlD62ZBqA2U2ufobfPthJkMyUdgDytysLXE7Yp4g6Ehutz1HhnxUlenrhk7z326bjEnEPiKlTTUxJG1gZJidO1jB64pvCBCLII30jcmTFh1viTjbU/4dpbmmwkkkiRJ6C2oCb2PSCdbw6iCuZr1FHD87Tq5lq1cCJLBSeW8mDO9zgng+fzGWL1VdalN6hOlj5yTOoDoe4H0iMLOD5MOlRvE0QI0/qnoY2B/bDbIV1p+GIJGsapuABMf1Mz29AcEq2tzbs9yz0vjeirBaoqUmIm41r9Rf7YYL8T0HWVZnGrTyq0A+pIAFr77Y8p4y6GryMTAhpmz6m1AT0/vizcMqU1p0xY06oAbl0LKmDq5juREyFmNtRmbiL6jNxzxsVMyiVKc0nosXVWiZmO/pIteYxuhx7NgAVMt/yV4U+uzQMd5txTl5gFjNoGrfyiZ2FwbYU5ziFQLJgHoCYMGbHYnpEWjsYw5UsVUWXkHH+O+P8Ah1IpsIZWLagSDdSYEdCDtIjtgbOZctTpGiSz1nVTe+pL6xGxCi57MDjeWyeYeo9dAjtpDsWUMTKBgoBtIXTcbSBiXOZSg4dWUOQpay3IU7iP1aXAgzdfbE7XfJdR4IrjcUtmqlPMeJ46s45S0d+m0MB1APQxcYZ1adMOppjUAj1UVRameTxQuq8kjlnbxBGEfD0s9NWBRjCNpkm8DeIn+uJUqNlKgUorHwmnTEkEyQT+aCtuwt0wLVdzXxsByqF5XKVK1bSX1IuqXJmTo1xf5wYsJGCP/wAeQaldtKinrDRpIAqQS3RoUT7svbHXCKVKmy0wKrMQikhmCMhA5tKnmJhoEx1vjWdzvjPq5yuhHfVUAkRqKnUNK6XYjsxiR3Hdxim/SLM3RY06dRpKHmCsbqW9WJMSNUTH3xY+K5qp/B0+U6tYDKd1mWVT7gQD7bzIUcfdajEoFFPSCxCtC33sflJgHHGc4i1VdVXMqpYQyBdZ5TKaQkAtuSxgDUBuSAWRDYqTq1Ek9xrkc5UpUZpAE63VwbgBYuI3KyR7D0wNxHOIIQt4lctrIQGJMgqNwBHa9gd8CZavpmlTALydcsiqS24l2FgDG+5bGk4Y6lywVSDEkGwm5EGCDPYzhaYlOTkY76zFNSSrXJVCXlrrFpAk79evX/sfiPDawzR0rKMzaNLIZkH8oaY02kiBGDOLjU1IaAjuJJaF/wD6O3T77dMWzh+VNNKdJ6NHTK7MCdjLtqUEkmNh1xTnPr9/dxWNgOP6/f8ASDZbhNM00mmHOkAkkza0SFaQIgGdgOkYzEWZ+FaTuxLOpBi0MD1kTeLx8jjMThrFwiVBnnlZuY4bfDK0jUPjEAW0+8+4+9sLhmGCMgjSxkmL27HoLYa8G4cHVGkzquJAt03Hf98WY7vcS5EcZpiJZbCbQfvhTx6sw0USNPWIAubA23tiw5rLgpK3MmAAdom5iCRa3TFU+Ia7vUJciRYRAHTtirIbSxJsX4tzOD5ENVAaSF30++wnFq4blBriFIJ3B5SD5VhljrbqJBxVfh+GqgPU0CDcmAT0Bsd8WDK5qdRbU2y6lOnlkCI0kwAJsVsAMKP/AB6jl/HUWfHVALWRgIGnTFvyse1j5ot2xJTbU1NdTNqbyLAA1qSV1Ne4EmZFsE8aotmKgpkjRTRiGBJ/K0N6guAYtgDMuyhJF5ANiWDqBI9VnmBmYaOhwhR6R45Kp1H+cy8otyQsSJlZ1KCAe0MNhNtsQ8Uy7sGAICJJAA2sOnp/fDbIUn8JTpWNOosdri5J8wPW0+Y3EDCvNVtJDRoG2kSIM73WGI33A9MORyTJ6iLLcSqGo1PVClQoXpAWwv19fXDCgdHNTZWcqBpdoA3bVMTykkbbWucLOL5lEsiLNx4nNLERDXJjbDep8QUTK1FCgpyBAwGlonY3gSTqsSIAEXXk1YqEDu4F/wCM2DRq1AGLaib2BMSd4m2BGyKpmFBYiorLpVgVDMTZQROkzpsd77YsXCn1IrswGh9filjdYJDkR+UOAZMbHocL89mEarXU6n1XZtI0qRdYKkjY7j09TiZgOtyv6rZAIq/iPDdACeUsCCxEbrB0mbSfQgdQThp8RLpqEWZakSsXux0kH9Um3vgLidNC5VSOZtKrMaQtvoZY/MHrdouZ8TxaWZqimNUeGABCDSQZgzMx9IvgT7x2JjVAdxTlsvV1FAdNWwUltII3I5fMDNxfA5yYSqtQDkQsXuPMpaRAsOZbAWgjDHP5NdFM0k0FiwAnlAMlWJNwxF79AcL89RajRNEkFiVEr5b81rA9RONuzYifEaQA1cIyjN4DgnSHYMzE7sCx0gC5nV/64Y8MzTazSogkGJqPuIm4UCFtEL6dycJ6xKrSBLGV1CnsLHSurtyzeOnzD3gmZNKtpfTYn8JKYK6x1E1Awt+diZuIEXIKTcFnIIrr7+/eLOPM+oO+oCWNPVIbTMhvT23tiwZ7iDUqMAy4YS5MnXp1FWtuRf0xz8RKTRbXpgMCGs0S5JFgNJaAL6hIYEibC8Yqg0MzEqzMtSCfK5sRIH6VBj+bGu3MWR1E0VNXDeFZjMlJiZJ6D2+XtjMC8MzdeqHZHogayJcVJaAOaApgHtjMT/SJ2SZQWUn0lKDxi7/CJOgSKcNLBSwLd5W8oD1n1xRTixcB4hpZaaopLAjUI6qQdhJJ+3bFq21CTtq5auIm0RpEG+rt7dZmxvfFXzIy+mrTVWqViTfYKBuR7dz2PTD/ADWaYoeVgUuxkiCDvB6kQN/ltigq/wCIrNYFwTH+6T/kYdksJURiovcJ4Xli7rAMagJ9ziw5NYV1AMlgKbwSpZTqZZFlLKB7xiWhVFYk0gwUKJDDz3LG/e/rcTjp2ClqdQMELL5QsAqDpH80Sw36XvsXeKoQtc1yHVDKyXAkEC5KNdbDe56d8B1waoRiwpuDpEyWdh2UCZ7mMbyy6Kv4i2UyFkxGoTYG8LNjjv4nrIQjqoD7FgADEDSZHTt2xMTuXqbWpJwqpopPSqMZ02BkQQZsSfN0iP6YN4TQFYrqloFxvE2v1gi89CB3wty1darKHaEne3UdLbE/IScZmAqVSEYlQd/6iR9MUqLFCRNo3O/irIpSqLF10CZFpHKfS8f1xXQy8ga4Bte4B3U+398WjiOish0qdWox5Y0aQDN7QVt8++K3xGjBTliR28w6Geu8YUQ1Dl2IB71Ghfw8tZr0gQTAJIYkAXFgRM+2IstkiPDLAAOGIAi5jlmNgxIE/KxIwAKbMoXWQjKZMbaTse9pg74sVGnXfLyH0U1K6GMBn0kHykqNGwjrFpvhbAEa6jcWQg7nD5QPmfA1FKTJAmDzdJm5mD1ueuJuD7VVqsC61IUkhjNIlWnV+UBhc9GHphHQGmqGaozkVOYKp1GGki50iItfpg+i1SqHraQiLVJeeY8zkgQdwhfVG033wr6fQ+I1so9ITxKrLoqxpVgQZkFnG8dtPe8HpthXnwWqhDMao22OkHTPXcfIjHCcPcr4qDlRlUt0mwn2B37YBfOM1RGLzzK5tEGBNvYAfLHKRVCKyMWIsRvkquhmrVGXmkRvKzGkD5T9MMeHUdTGvWGlVb8NSLkkAgkdbER/8xD8LZbxqi1GQFUXlQ7Fot974Z5/MRRFRiGJIZQDvN4uOxwpy4PlF6jkTnRY69oPm8wwqEQTTYKHEG3mgkC8SRf3jC7N8TV00rLtCz0lo3j3B+2CqmdYaZA1sLEwR/Kkx5VPMfXB1CjR/iC0KWIAMALO/QWiTH03wvkRjthDy47bRmcDrUqNEIdZY8zcreY7x6YzEmVatVXWKwQEnlCA6YMQbi/pjMNBcj7/AMxnBR6Tz4qZ2P0wZwxitVCZEdTI6HGsZgU8SQRqcfDA3vuWJc7+HW5wJQiJEm2w6m/bCfJZBGpmo1RQwaAhgEgQSbkGDsI7YzGYdk8Wz+kBfBKvrH3BuIIgbS3KXhVNtK9wGM3v6XONV86viIx0NbZuZQDcEaTPUSDeZxrGYNc+uoJ8OOV3IuI51HJKzO4LGCDaLgyR0nCarnA1NlYMzkCGPSCZ6e3vPpjMZgGy/EJsIg2TJBS5iYPa22GtEajAI+ZA++N4zDcWcgRTYhJ0YIph1DTzDrFo0GDfeT0gfMfjFD8NSH5ZkAkWsAYg+v0xmMw36pJEX9EV3AeF16SVAa4LILQDa+5MXIibDcx0nDbNfEHKRTPMTaRbTEgbyCCAOxHTGYzClosbE7hQ7iLI8RILFlF5PsxMz7YYjOVXoinSsKas1SCObUQZI6kdsZjMBepwx2Yzo5r/APWEWBNNhbckkjUffc++KhTUHWTaBb3/ALROMxmF3HDGCwB9pb/hrPilTRyoK6eY6lBXboxEgmNr29sDZni9IimVIIprGk29FiewWfpjMZjWM5rBFQnhfEFdxYeGsmBeWPTrAud4/bBooK5qMrp4ocm5EGVWaZ6xAEHpjWMws7Eai6G5G1IEyaEnqfw3v7hxPzE43jMZjlXX8xu5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4" name="AutoShape 18" descr="http://img0.liveinternet.ru/images/attach/c/10/109/667/109667348_184363.jpg"/>
          <p:cNvSpPr>
            <a:spLocks noChangeAspect="1" noChangeArrowheads="1"/>
          </p:cNvSpPr>
          <p:nvPr/>
        </p:nvSpPr>
        <p:spPr bwMode="auto">
          <a:xfrm>
            <a:off x="52388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http://img0.liveinternet.ru/images/attach/c/10/109/667/109667348_18436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QTEhUUExQWFhMXGCAbGBgYGBgYHBwcIB0dHx0ZGx8aHCggHRwmHxodIjEhJSktLi4uGyAzODMuNygtLisBCgoKDg0OGxAQGywkICUtLSw3LDAtLCwsNCwsLCw0LDQsLCwsNywsLCwsLCwsLCwsLCwsLCwsLC8sLCwsLCwsLP/AABEIARgAtAMBIgACEQEDEQH/xAAbAAACAgMBAAAAAAAAAAAAAAAEBQMGAAECB//EADsQAAIBAgQEBAQEBQQDAAMAAAECEQMhAAQSMQUiQVETMmFxBoGRoSNCUsEUYrHR8DNygvEVouEWJZL/xAAZAQADAQEBAAAAAAAAAAAAAAACAwQBAAX/xAAwEQACAgICAAUCBQQCAwAAAAABAgARAyESMQQiQVFhE/AycZGh8YGx0eEzYhRCU//aAAwDAQACEQMRAD8Ack45xhGNacdOuZpwNmKgUSe4He5MDBBthRxJwXiSPDEmLCSCDJ7gR/2RjqnEw9SDcXntiRaHe2FOQzRR0XS0VBIkCV35SOnt0th09WATGw740zgZiURjvRiMHY4nBwM6cxjCMd45Ix06clcQZzOLTibs3lURJjfcjA3Gs49IAqogg8zTAPQN2B7/ANOtczT1a1YaqZOkBglwTBn1E81/bfeAZqjETl+UuOXrK6hl2O39P6gjAGb4oA5ppBqCJJmATEbb+YT2kYHyeeYAIAqsCZQqdibG2x1SO0kdxgdh4bMXClpktt5vVrXJ77dIwxKvcw4z6QTP1KlV6fikKkAFQCFBNtV5BNwDPl+s9pV0Ojpyy4ViDuATy7WEaibGANrYiyLwjgsju2+lpiT3iIBO4xzm8ozBNKaUjmkRq1FbESLjSJmBcibnBu4AHp6VE47bQh9PPnM118IqQqmS026W9Tbe0D1jB+YrsrKhqqtiWIWw2gHoLGcVevmNBZGIURYCAGvC9Z+hHzwwpcONVEqmrUCRDhmaWsPKRYARtHb5C+Ly3cJCQ9HuT51JAPIzEbMC5UxMoJgEz/kYlyPEKr+LTqhT4cE1WACqCJ5gNyOgG/XAmXoNTqPpZQllJ0gkEqIvq0t3JJ2W/QFlQy9KmjAMZiajTcsLdZgzsBYHbfAAfNx5KhKrcn4dVokjSSSwESANQjeAB06YDzvEzTc6qYemPMyKSFuY1Hpbf29bCIrKVdTUdvLOw5/y6mkkydgVgCZth1lSyKqEjU5kBBG/uDA33km5JFwO+qgaJVWaE0FRlDKqkG4MDGYlbIodxJ7kn++Mx2ptmdgY1iWIxDWqAbkASAPc2A98FMkdRo6T39oJP9PviusfM7AsrEsGVtiAFKKBcmSfQ6r9MMeL50U4TUC1SR0IA6s1/KFBM+mAswYpglypUHXoidRljFvMCTHqQOkAlgmaranEoIYFTMwXAjUeuk+o3jtgvinEhSpajdiDAHcC59h+474Bz5KMQVpy+kFhImFJ7SB0gT5tzOAviLLOFpVqRCldUhtIENGoHoboPoe0jXUlNTlO9x1wjiorKJgPEkf29J/bDRGJ6Tin/CDtUql2MwGuBAnl5faCdvTFvAH+HCk63GMADJ6SHriXRgenUj1GJ0qD1+mNMGc1EMcsT0nbFWzn4L66YYVAZIFwRI5TOwift2xbvFHfAecyLPqLEAdOoA6sQRBbc3kC3a625ek2ovzVLWFKsFltQhdjO1jvHXCL4ozzMVAJ8LTBNwCSZNxYiFEDuPY4PzJCCoVBCqZA2lYsbmSSe/Q9MK8vw+rmEJctoI1ASoDHblOywYmRaBhuJuPmb0huDx4kbkVFGoPT1yjMD2NiZDAA7dx74Pr8YUadLaw4jYhTzDyk7zt8yb4Dp6gng1PIPLqgld4mRIsNjYW6Ygy+Taqsch5rIZDCTAcdLkiYO3S843N4fHmPN+4u+HU7q0GJY1QAebQtuUzII3ne316Y7yuZrITUpqIAhtTSZEHqBbaYM9sEZjL6COWDECoR4h7819QBgQI+mB15iC5BCjSzIyx7wGBPsdsLPKtRypz2zTeU4xVVgdCCYJIBURNzGxPqZGDuFZgVSSIBBOhWIe+5gQPoTPbEGhnVUAGttm/MvtbtJNxueuO6XBgjKyMPEQ3JZpYdZ6Wkbf8Acz5hW9GFjxMG88IzFc1DDiKyait4DSpCoLSFOq8XPftrhnFWUhyocqsG+kLJuRYyxtc+3XA+aMGyQNTEMwgG8BTAJC2JhomIuJxvLUCilg6kuQJaVXVeRqEzY/p6fTcJ5OC1RmVUXGWAq5Z8txFXWdjMEHoRjMVvwipIZqkz+VWA+VzbGsX8F9Lnn8jH3GuPUsu3hkM9UiQgtbuSbAeuKu+fqV6qF5DBiQoB0qsbiQCWF+Y7yIAAMpaT6GWqzknUbsSTAAsSd/ni0ZfLRRUgMXPMSBsCIGowegMdyWEyMT3Z+JSUCjfcGrZjXVBZNUagAAJKqASd/wCYmOunDfiKwrlRoYgMagXkFzzExzMt2g3+uFoSURpVDJkmZtVMJBAsxVFJ9euG+bplwwdQFDyAIOpQQWn3EDTvzThqVUS/eoKQfEMadACgrzTJ1EEGbCftq7CB8zR18jSCCTaARqBECQRpImx7YOeiG0lkCsE0GJMW2EfluY95EG+MpZYl9SsYm/UjuJ6/4MNVgoswCPaVTMZ2rTqOq02JU7wfrtud7d8Q5jjVQqULCG/lOv8A4gj7k74afENBpNWnUAE7aQbgTF7TpOx32BMxiqZTLPUf3BJY9QAT3AFhtOIyP0lH4wJcfhn4hJ5arSuwckHT0hyALHv/AFFxcUE48sr0jTuSoKMEJAO5BIU8xBEKe+Hnw78WKvI8wNurL6D9S/ce2xBpzIB1Ly1PEXEwwQQTE8xnp/bFezXxookLTn1ZwPsuo4Yv8UUlqinDEHSAwDESRqINuxERMknaJxtg9TltSCRF1aqP9MzokSd4E7f7Yn5kd8EtmENMDxCH7sARBm20QBtO5i98H1eHzsZ3jVf7je9/fA1XKKieESxRraBaRaZuCR8wb274xqUEt1HOyt1IHyK1ZJEMRqW56739PvOFlDLsn+myusHlaRJmSZBi4gCQSBI22Pq8EpjlpVK7yJC+JyKDPaInSbEx9hhPmK2lvDSG0gkxdUWSAxIF25SYt074nQMjklyQfv5iBR9JOj1CyteWkINVzB8hm5vED598dZWgpIp1EK1QJ0gBZG5IjubT1kj1w44RlkNOnUMkFNQEAaQbzY6p9ffBNbL0Kd3SnuCXqHVHQczyx9BhyZW7MJsQqgZXfGCNyMqubBWExt5YMAkHa+xwIV01VFSoqg+ZwGIB/wBxAU+wnbfD7i/DKLU/EphOW5NNVIgXsuxaQLfWdsVbOso0gkAOIlrQQBCttJB3PQ+mE5MavbUBKsTlBxs17xzVDZcA/wCqgOmbBg0sW9GmSfafU4n4TmEPiJolHUlPEU6Z7fLuMLeF50trpVQCs6rdrgxHbb5jBNTLtTIanYxAkkiI7GcJSgST2Oj6fEN+X4B0YxOVq9KwHoHMD0Eg2/z1OYrDcbzc3CIf0lBb64zFIy5/+sm/8VPmZwjh01ZYgqg1RvJ2VfmfsDixiu7HQU0uiDciGUmI5T6CPWD2mLLZc0kSoRvL6TA8q6lFr3Eb98F5egQqloYg8rEc5BvDdqhkBj1iRvh4dn20jIAETvllUaqzMUlmIG8FiVg99RU/KMWIVJZAagDKoZwpBLqTuRuFkG+3Met8A8UBpCmyiWUEgEfmAfT6Rq09emNK6gq4XS6oQF30lBGkDYmxW/QA7HD7JEEak2QypCBDOhYBLRJncT0WZI9wPec0SQoJOoOCCoAkAgwATtFj7e2A8pQSKLKzKZImCNWxZWU7sSDI3tvviy0MsqLsJPmIEScS5G8249EsRVUyiwxNiTqOkW1DYsdzsNu2PPcxwuqCW8NYJJsbgHpE9j0nHplfIU/OS0QQQWMQ0g+xhiJGKQ2WqpXakHLBIEyDyxK72BixHvhbMfSc5OOjUSms8mbknUSw3Kgyd7mGNoxy2UBQMBGxW8ET1PqYxYMzUozzCTEaaY1D59MAimtvwmAHSLT7Y1SCN6gPlJ6gdIGowQKxtGkEnY73MR8x0xJnaFRbuzBlWIKgKpnyrpGkCI23xLVytQRVpKTEhrlfv88c1826Aa6ZUDvsT6H5E/LHAw+ZPUa8G+LmpoFqzUbZRDKwuY1sRBBF7Sb/AEc5r4gXQrtTgxIOsEA7kWgzHteMVKj4bnWSNe8GxIMgGOohf6d8T1HXSwjzCD/hwxuPd6iizg9RrlOKspYqFFIiAefmPccurVHf7xgjL1qVQMqwp0kFRuLAzHUCOnritZvNMQAqgHZT1HthlwbL0gdRIHKQWO5Jibnr/c4V4gB8dj847w7gNRjb4TyyGl0ZkYrq9N0iemkgD2w/y5VgNiCo9drQfX0xSMpVqZWqtQAshUI6iOYfldek/wByOs4uHCKeseIKzFJPWPcMIgEdRjFYEdyp04mMqlFTTII5SL9Pn7+uPNuPsWosrGSjNeIutTTPz/c49Msf9v8AX29MULimWSoKlIf6qlg2x5iwbUbzpaJnoGGE5KBBI9YePYImsrlmqZdWUfiglQJ/OsiASdjHW18NsrSg+E4BbTJI6XInuBIOFvwsasVabLpcPrHl3sGFwQIhWmPzDBvEuIBS4BqHTKmEmYP5zpnuQwsQ22A+krBlJ9bnKzGtQiplKi2gN62OMwnPFqojQpZe4ePljMJPh29v7f4jrYfwZZaqFiSHXQWibHTBvbuSSNupiRGO9CqukggyTYlpNrmRJ7z2jvgfOZfw6Yg2kWBsAWWIPX3wJxhCtMFZmZ/9iP2x6i2BPIqzOOJsFWS3khgO5BmJ9xHzxrI5gwaSlnMAVHkcpgNBB3vIDbQY3U4647Rmi8ieUMP+LD9icEfDtNf4kLFxTZ1b9Qdzv/tEAe7YcXCoYCoTRhdLKBSzF4IPLYCJAYzbcjv/AFw1oVgwib/5tgHiSmKxWQSAZAmIXzD6H6Y7VCUYveARcdRNwf3/AGxL2LlSn0k/EWZKTMkFgJgiZjpuMUulkFQanPS94EdieuJGrKdIasSIvL2n/BhTmqlSo50vyrtIB1esG2E0XNCJdvqb9oVneLKE5F0rMKAOY9ztYdMCZfNuDLXXqDcj2MDG8tkCzDUQQuwB+7TgvMUKkypUAidpPvhv01AokCCSB1uGUM5ynSZU74IpOtUEOLx1G/1xX8pw+s5JBBO/QY05rU/9QFRO94+vTCAig6NzaJFyWvkAh1012sSPykzoYxvBFvlM4kZ1a1TV4kWK6b/zN5T7tfecbymc8TlhRHMZLDXBEJY9zPyODeIcO8bU1PlcLY3E+8yb4tDJjA5G7gks+j6RNV4c1V5Umd4HT19MHZJNNVhVBCDmbY8t72PeDa8Ke+I/huvoSqrD8VjMsYlQNget9X1w14ZkbEmNcRTDm3KQHEmAWAhh9B1OJmy8yVP6yvB4cCmBm+INTZl8IlwRsoGhV/3ARJJEAnvhlwcnxnNRVUsoUCxupPUW69MQ5RV1DVp0uQVGu2s2KgEwfLPzxPRaCVbzSf8Av57/ADx2DCLu/SUuelMf5ioFUsxgR1x5zx3JM9Txk5as8vqNtLesC3zBxaK6IOZgLYWZk1PERUS7SZNwBH1BNr//AHDSoTXvOC1EDcWrLmkfZ0QLURgRI6j32uOy4f5hlzJWrlq2irEQQdLfytbcdxcdsCZvIIAdQkuTAMEFipYsR02jtIwEvDXyzzSDaTMqTKstoKnfVP7DEz4lZfJ2P3mhSJKcpRqcxq+E+zoYEN1sTbG8SZ3gtLOFa2pxKgcum8dTN56fLGYQHP8A9CPiofJx6Sw0vxVYQRTG17zvJ+n3xznqeumAsEyQfQ6ib/b64jylxymdSWC2iPMsEXNxf+uOnzaxGoElVa3W7CY+X3x6irYqeQCQOUK4zXQAiqyKrSg1sFBkkbtsI7enSxl+HENFFp1CDblqAW3MrMmRsQfXYRit/EuWFSiKxN9WoAi+hwNMHpEXHeT1GCfh1XFI0tRIBDoD+UC7hZ2teP8Ad3s1vD88eu4XMrr0j/4npEIKqFtScsJuZsOvc4rufrMsB2qOkAA3EPyyDvYib33i+kzcc9lhUoMhUMChAKnSbixB6H54rMKKc1BUNRgPOeXVEQFgKpEbemE+GoivaMsgxgKKz4gRSXUhQsmbEmBHaTb9PfFfyypmGraSiabKwAl72Pa977QBiw5PNa41qpCQR1n1X0BFovhD8NZhMu1RGHNJQNG0GxIOwIj5HFQQFeok2G3IeFcBAktInvGJcw6KNMatwSCR7RGGHFqbKRTU8rjUG3mSSYPaZthbmitJCUu3fePXHmuW5m+4NWaEF4Vw65VKhUTuLnUIN+1jY9YI6YLfh1XmDVSwJ+XpiKtXFNop6npGGRogNbvPKZJFx+S28YmpnW4UarRPQCRJva4t0wLg9+ka+Hj1/eQVIDjUoLKAQ8C8Adz12m2/XHFWjVpuAjuGNtLGR33M6cP8pSCmLWNrbW/+4lzOVsj3uEWZP5iGdj2MA3PfGobEwJfZiIJOig6XLT0PWTHyB+uGmbARaiPq0N+IGC69Dbcy9UJBuD9IBwFnMg4YK8gpLI8nmhTAlb/9euGXB6PjBXqSSoKSTZyJ0yPLsd43kdMGx8t/t/iVeGcIKqCNwfxRTXVpK01Y2Je82EtYGN5P2wVxbJEBajKC4G6syuoja3nvq3gDtuTIprF0IElZBHMGILC4ERKiYG+GVWpSqg83h1NIJ1crASejbAkEbDAUa73/ALlDE0ImyGUZ1UmVFoZn8RiDuYiA3QbxM9IMGVyvhLqDk61Ap6gzapGpdQuykXkA6TdrSQLCiUaKxqAWbCZidlAF/bC7NVddRDDASVVJtIDEOQPzadh0BGNbyjle5qke0XikDUAAGlYC+kfvMGfbBtdaai4RATEgKpJ+lz1jCvIPU8Zl06lRZJDb6jKx0JgNGx5sMs0jSdMz5dUbLEwJt5tz/YYZxHECv6wgy9esoua4m2Wq1KVMK6ByVLbwwBi1tycZi0LwmjUZ3clmLG4YCYAX9sZiR82EMQQb+/mDTehmuGPpqBrQARf12wXRZHqNJhhZABuJDGSLagUO8bmLYE4Yqv4TlG06hqYSQoVWYq46LMQ3cEdcZmUedSkBkqsrDZShhlmNyASZ9PW/pKpBueemMqByh3AaKfwy06tAGnpQVHLhbooXqwggoYEHzA9TANHMU5mlq8MGACZJUcpvA8wnp1xGuupQr07FywYAnSAAzCrBNo1c1+j22wZwLgNSCankX8iXjvqIsO3+DFONgo2YnuWfgZmnysGALCN4gnY/fFa4m2l3lWgGGt3tsD1DG/p2xZsugTMQrWNMWGxYbk79CADN9J3jAWfyAqVi0AQLyPURHcEah6HES0Mxj0biBcU8KeKsSLmRBJ3BMTeLRaY64aNSp0pqVC3NE6Sov/yU9BHyG+N1eHLSRGDAuxkeUACFB7TMEx3wg+L+JNaioII0sTJBOqYj0gzPWcV0SKi7VslyfiWbWqV09ATMEbx3uf8ArBuWo8ihlE/WfX3xX+D1Q1TSW1QJAkbWk4sb1QomQFA3JgAes7Y8/wAQCuQicVHKxIM1k5ZXV3RlBA0MVsd9vYfQdsayuVCiAIAET1MdSep98Nspkwbt8h/f+2OM1kqhYnUugbDUVUD1AEE+uA43GcTUB8Ibxf3ww4fV8QFCBIEf2YfOcQGiFPMZ7Whfobt9h77YgCHUGB0sDYgDruD3Btv6bGI2uMweXuMV4Oop+GTqAMqWiQem0W3G21sJ8vn/AA0em4IZNTgGTYXZT3IBkHqBhpV44KbKtRfNN19PQ/3OIc+1DMaXXS9mvHSwKmb7kSD6YamyIy6HIRLV41Rq6Y1lgRAVlEmQQpBUncflg4mr8UzKeeI3hlBPebifvjeUySIWehShp0hwbAahr0SY1QGErbeDjdSn4gKtULCnUVTOsaRUiC9w7AERuBqY9pxz8Qb42JQvmFXuMxVHh02IARhJ0KLkkKBYTbsO/pgfPMonxNCksCpQ6mWNmNr3Asek+2IBWq06IWirD8QrDkraLsSeityT1ld5vVv4upUqaSbloJmT6x/1hWPEr37RlVuPUVPFLAhHdixElAwK7xBuB67jEeeokpUAAMzeSh5R2AIIhgYJG/XE1HgFcI5WsG1iyvMdzvIv7bYHoBjWFF0KVTTguPKTpubzsbSp2+UUlAq8gepJyblsQv4epTQGqA2ppBAsdRMfeIxmMyPEqKBhUPhOWJZWvBNzHpJNsZjx3DsxIEu3NZugESaBLmqGWwkDUZAEWkEGD0BO04npy7Mukg+IhYbEA02JmbjmAHUz6YlzDuFXQbNqNNlQiB1gwCpYkNG9owXwaDSMgb6TG/5jO07n/Nse2bqSE2DEVfMeBTDURDU2ZlBE2bngjqNJIgGImZI5Zj8X1Kws2in2MSLgkaVAUdYJkx2M4C4zTqsr8ySbG8SoOmJBiZ6GASTaccnguik7KpZab6tyJg6SiwOu/fDkx+W5KGBNe0noZzVDITqBklrliLX+gj2w2yOdXNMx0xoADqRqUsZj0K2Jg4U8D4DmKkKStGlvLkBgpN7bi9ribi2HNSnTSn4OXZzT1a9QlWZlEhlEyxMXFpkWjHMighh2Jrty0Y6yVBEZCwXmDECLHSVBERsNWqOoEAGcV7O5XKVmatm0rF2eCyuqiCQqi55YsJvvPtK3FG1UKZKrUBmou55l0kbQJOk27Kbb4C+J1qOs0NPLVB03DAXIUnqAGvO4HeZ2+ooLuG5bhOpqiZaktJFqICzL03JLzLAKzC35vQYY1+HBAFBDMDqYkTdCTEbgQAfe/QYhy3FkGWNRmUIjSTKvvyqJWxOwgCdTERgSoatSqHqF8vReWRdJNRgeraZIHm5AJ5ZJgxhbKDsibv0hn/lJOnQwMSSbDpsRM745fOEixj23++AMrm0MqDNvYxJFxuLgidrWJx1REMYJIMQD/fHnuxB9owu07qWEi57kkn6m+ClYINTRAUk/Q7dTuPp1wKysZtEYizeaNJC2kFiRpkTeRb57Y5Tvcxe5DxSiTVG6hUtrtJPadhbCH4czmiodMamtpMwBYzbuYHy9cWZKehCx8x8x9ew7AdBiLhSZdmGtwtUsACElyWMCf5BIEHczvIGKgQg6lzY6QL+sIVKdMoJZWIhVZYIFgBMX2An06YOzfDKVYfiIrWiese4v98Js/wAJrrWLs1M06djOmnBHcmFv79rY6TPFSQeUjcTH/eOWgoF7mIhZixhNXgbj/TrO0GQtZmqgGIABLBgB0vaSRe+FGWpEVx44CFBpWLKBuxHQAmw9BckycOk4ke/1wNn6i1CGMSsxHY9DjgoG6h/SIlhWNM9MVDinEm8VtIssFf5mJIgTbpHvOG2XzX4YQWgG3ZVF/wBh8xhFn6kVWQ6VCsNIvLKWDI47g3Bjbr6KzOL+n79/lF4kJs+3942o08tm1FZ6YLEQZBBt0PqNsZhTmqirUcrYO2uOxYDV/wC0n3JxvHjuXViqk1KAxruWR6GjLooIOgDVFwSLsQfctfr7nAXEHGWCbhTLtpPUgQBbcjUPSdr4M4TakxbYsYk7D2+WE+eYVSVZ0Yq6sFGqVCgC8qNyb+5x7ygkTzK2dwlMtrkxNOjTuTuWJ5RJN9j62GGuUpAIqHywJ7zuPe+464hyFECmEJA8R1di1uUAsp9BYgnYScMlsBYScUciqARYALGIuM5g+JNXMnlSQWgAgjl3BMi4gEEQYm5xXP8A8hX8MUacEdSqjczpCraL3B9hbew/EfAf4oPp/wBZIKT1Gkch9yTfvGPOaFQ03ki6kgqbEHYz2IvbDsDI136THsVLZwjLvVzCEGXZxcDrtMARG3phl8ZkO9TwF0nWVJBhdKyOloIhpMWjfE/w03hU2rEhazoRRkeUkXqXjUF3jvEkb4rXGya1UTVUAcgh1I3MtqgaVO8sLTtAx3b69JqjUsfCRTpUaFesFqOIWmHLBRqVE8QgwCJAAmxsBvIC43xJmGtX8TMawBVEcykEBVixA1G3lFyBIkC8X4i1FQnhTSekC0qliWZkUxTCglWAaNzJUKZLwZGglMOysDJIhefcEinIawKGKius8ygbE4UaUcjC7h3D/h6tXfxiCKgW5UwAbQWa23MhSwhbMcNGovTbS+mSTp0kERv0Y7bb9MC/DnxFUamyumtVPK5XZzZtaRDtC2/SJ3w9/i1qoVRBUNpMBFDDfnUEybEaRbr2KMqrkXczd0Iv8YgwRt98CVCa1TQLCmVZp67mP87YBz/E3TlKQytEkz1ibRbY/TbFn4NxCi+XplgZW1h57mSDMC5JuemJUVh5yCQIWNvNo0Yr4oxAjvivcNg1El3VkLMZDARywt+pg7WIAw846AQuh5J5Igxqlden+Ua1En72JNzeSVr6booIK+aAYb3sYgyOYzigkVct5u3wYI+eeNQsEB0k80Eg6nHYgXn098FjOIU0LpkASoII6yxO5Jkb/W+Ia/DagUmm6tT/ACtADE9oEC9wbAi+BaWRqklgqapYAIQ8O8XYzyi2215nCgEO7gW4mZiqkaAi6gPOLRJsSF3g/M7YibLOySkcxhDeCYJNyxiynp09cbFdmRwKQ1EEkMQLaTJQrq1Ab2AIuYwXks0GpKAVMXKrrBBAvdjMxaYAkmNpwxAZz5HHcg4flvC/Eam/jsoDCTUKgASABJCsYYgRsJMY5/8AJpUpmoia1ptD02WHTuVO69xHYjfEub4pRd1p0YJKM940khdagODIcwSH6QQfNIpvB+IFMywqElK4KuT3N1YnvNvmcKzYhkF/+w+6mKWU36GN6vDVqRFeNIA2kkRIJ9dJH0xmGoydNkpmrSDvoAnUVsJAFt/fGYgOQX/EuC3LBUB0kRYeaBO14AHe1ulxhPw/JIXPPqarynayKSWJG4kwPphrxBUqU4e6zJEmP5VGlhtax6X64AyiLSp1GUAAnw0sAYhWb169cezjWxPEJliydFXYvYEJAknyxqsBbtviKq2lZOyrJ9t8R5VG3ntItfpM9IEAgbgegxPWM8pvq5fl1+043Kampc4y1EIq1D5jdz/utHsLAe2ES8EoVKvj1VJKu+oCIfqAZtvb2OHHEHNOhpILGVVY3Yzyjt88SZagpJViADqEhm0kmRsNMjqSSQbgbzgMANFz6mETvjKr8T8e8ao1OkokABCCFRVMEoAdyYubXjAfw5wdtPiEapUsdJ3W8hGWoA6sshu0Rvhxm8ipzbNEEnVIZpmARB6QRZlhumqCRh5QQKsLyiIEWAHQQOg6AYfy46E67FCL+M5CnUpOZ5bFiQfMzLTIM8wEETeBHTfFX4lSfMV6iyQimHdtTab3AIJJaSRpv7xfF5zBbwKvMosXJN/IdSWG3OEmOkxFor3xTlqtRhUVfDrUzzrqYo0xLCRo6jYmQwm8YDJZWxBDcTQknD6arRsukXgHfc8x7k7/AG6YY8NqrSpL+p2YgDrzE/IeptcYXUnZkAMW/Tf/AAeuCcuukh2BJRQqL37t6CdyY8o+cI2bMcgI3M/g6b1GdqRqGdjGkEdg8SfliXO1ESmamnwwBJsBf2Bgn+vfENbPCmAajgSSwBBJM3hFBBIk+bYdzvhRxCq2YpmoxC01blS8kg7tB36xt774Lr4mllXR3N5LiFOo6sylHLBYkkeIVEDtfl5t4AGG+fdqdSm1Kt4ilmR1heXSN7CQCehmxGEHDwpDohAcEaZMw8yrXJ/MVv6R0wXx1atSuCa1CiyA071LvpaSY08kkgwXO473Jmth7GU4ajq1WmykeHJB107MGBlWANrdR1BjEVHJrQDMtXVVqvLOyhVMaj4apO3O0xfm32iDhgr0iEr01KtHOhNp2IElWBvddgskRfG6qfxBGtfD8KqJLCTyMZFI7aWIIO3qBaFNx9BGE7nLM3iU3jaooi5sWgi8mCCfqcVtOGu1UmiwK6mCq2sSoY6YJXSxHqep9sWxKqAupYLU0kInnKzI1HTMsASAFPcn0UZuhUydPxaWkyYJcVlaT+YIz6CRG5GDGWjxT4gugbZgfHcuKuvRktNZiCX1mxBk6KZjeCJ9cU7iVJgwBBVpi4IIOHNZXqKajGWSNTE9STH/ACMEwP0nthfxrNVGVRUksoEMZnSdpJuR2OGYwVNTcmkOpbsvnPFp02WY0AH3Av8Aecawt+DuPJRoFKm+ske0L+84zCz4auhOGcjVSy/xLMrjUGIGliLQRaIXtEyTNyLRiLK5etW8rfhgGGZSWXTFoAJIkkiWjuRIBx86pVzzIVI1QJNg9+XcGNRI2nBOSol1JZmgmEF1AkRqC9GuGBiQQD0x7IQY1M8OyzX6RvkcyEULDVWXzsIRNXVZJN+gFxaJMHEvEM2CnIpFWUKA/mmdj20h5BAMhrWwaqr1HSPl2wLmFhqbRyq0n0BVgT9WB9hiB3Ug6lIU+8EzCnMeGqkoVaXEcwIFh99/pfaapkypIEu1zE39iXO/ucc8bqokGRJkb7iCY+33OODxBCUGsF7Lv03Uz1BBseoIjGY28gEIg8rgNWsDUVog8sg7gevqYO07b4Z01tgbjNAFUZVJYHSCAZgyTYAsRPYE2FsS5DOioNQUAejawetjA79uo9YcwtOQi1NNRhC0ydu2IKtcBoMhSNhNjEGP5SOnT6YZ0xvhTmskJY3BJmbn+p2wtG3CcRPxHh7LU1JzUm3ANwepG1jv6Y5p8BROY1WWZElipBNlIMxqBMT6j2xYtAIkRpIsJk/T/OuEPxC9Skiuq66SmWF9QvuCLgCN+hAPTCGQ35YY4n8UXZOp/DsygGoWNmadTdJki+0Y6r8PcanNibgDdZjUxJtYSfkMB/x01RVGrRGoEwWHWBq9e+G+ZzlTRyhXqVVUoraLEzBYNAIEGSBbSLXkLA82xD4CrBESZjMU6ZIqAEMIWV1CzEkER/OB8sMOEOjVhRtUWW5SWiBBAjrDEKQN+Wd5wpz+ZYMgqJDEwYEie6x0kfL6YP4bWp0Mxz1EKVKTBdN4BUsBvDMzIsEx5ABuTirIRw1DX8ce/DdHRRr0qilqdOsBTV94ZQWQxaLgkCRuD1wv4VTqrWKP4mkF4MA0WDVC+ondakMVj0+WHDhlpCEctPlJRYBkzIYj0tOB6WfBRz5GQ6WVtw0AgGNwZG2JkClSQZQwMGzjrWqCkVFlJNSDqUEOASQfQdDI3sMJEoeIlPxNSVCDc8yMy3YDSNQkAkC8jDhKO5SSaiqWZ9rXUggQVtPL84wJUbwylKSyBdVQt13aRc6YBlb2iMCCdldf6hNQFfMROVBq0nJ8N9LBlvBglGFxI0uRHrgHjo0IKRJtzAMOYAwbwTpmAQvYz1w3zlUJUlxqqU3dRbzFVUpq78xie3thXnckailtY1aNR1SCxJMmdiSQY74JDsEwmPLXxEy5YnbGY4LEWYXxmK7ERzqXf/wheupDEIWH4Y2AX1G4xdqY/EUfpvgDh2VD1nZnRShAVOsaQQxvsZN43B7YP4YQdbEkNqIn0HuPTFGZiRv7ueavsI1pMJg7n+4H7474g1JaZDCVO+qB6Rvt7zvhNxDOmlpd11Uti4DDT21gzCn9UxMSAMVj4rrNqdiJQspDA3VQulqf1vIxMUIAPpHIQTUkp5UDmpImlaunWGkmLgHliLgEze2GHw89I1a6mnGjQRK3UlQCt+nLNv1GJETHwvIquSKtIEEkixBsZ9wRPyxzkC1BF1AEuZeozGTYAWK7AQAMLxkEQzexHnEzNEnaIPtfCfgVFaYaqZALnWs2vUJDbWIFRdv0EdZDnMCaLf7Z+l8KOFXd06GG+n/2PpirGaRhJmHnEsxlRAE26HfAWhyS7AqtgqnTPqxgmJkCJO3yElKoRa5xIIZgGPUCNWk3/qMIEbFjuVYqVkTy6Sk3uZDMCBIkMAbhpEYGq54uVakrqLE6tI1gtpJGhjAI1GZuItcYmzGmtSDpzC5FtxNxB6yPqMRZasD79++Hq1DrcUV3UT/EnC9Fc1KAJ/VTOxEC6dr9Pp2xTOM1mXM62FgVZBsIWCR9QZ98emcTp/i6DJDCUsSQQJZbAmOtweu2FNPhS5iqAzRpIYGxBiOVh1BFum5wJSqb4/aGH1xAlVzOYqU6C1pHiOCxmZh2JV5m2kIsTYBh6wvXN63CydbOX826OAxUCY3Mz1J6YuubzOhjTc0wjSHCkBQdTFyg80yVXT7+2FtZtVPwUOpVrMHTSFlULEIjgA25LSZDAWE4WeSt1KECnYMN4Tx/Tl5q0dNMgjXKrrkbqDdnMdARvfpgGtnNbkgAUnYIwVtxpEOW6rYiREKhwQ6DwgrDXpXSJvqiYN+pt88HcHz9LLZdZKCoLGWMsBMMAJIFzfAPjUDlHLkJNVJDnBFOkyeGWIpaBJ0jrBG4Kmx9cKON8SeoXCtqCnTsLgA3EDqJn0W8YdfEeVetTYAqQmmosSHiDIFtoPqTis5GAlZB4etaQupIJDkAi8TEdOjDGBVCh62NfvA+oWfifv8AKc5Bzma2pjGiXdxPKoFzHU2EepxZs/QSiYc6hPh8yE33VW0uACZmYj26j5LKBKVKacyCzzvLCCLxYAl+vl364j/ggKdVtQqV1JCSwcpKGJuQdKksItMbRjX4MbA6mYlbfIym8cpKlSD+kfuP2xmHvHabrUHWUDdOt45SQfcHGYI2TYj1BoajqnmR50raarJz2J22Okys9ABexv3sPBaqFFCGQBEnrAF8S8O4cg0v4akwLwLHDTwe4j1w7NmDCqnnJj4m4p4h4YI16Yax1T22kMI7R1xVc+SgqLUVTTUEJDKf1ET1uNMTBgYsvHmSmvi3Y0p1AdQdIBHsJB279MedZ3MeO5NiGYAXIdS0AmOo+o2w/AoZdnUW98tCegeLOXPhwdSyLgbhepsNzjgZRqgp69Crpgqw1bG0EGNh/T5L6KvTYBRqpNIKyJUn8w7ibx74dcP0lRJ8sgDEa4uNxn1Nw540kWiI/bFeyDFa9M9+U4a5hmJCraTvAIgRdtVyegAj6SQj4jU8I0bjxC4+kgEj5HDsQqx7wHskESy1wVN9ox0cuKiMxGqBC6g6cxsJII1KNyL2Hyx1Tq6gG027HET5oiCRYdOkdh22wlTX5xjL7wKigoMi6hpqcqqZB1ql4k31KsmIuCb6sQ5hFouWM6GNo2B6j9/rhfxpnreLVHLTorKk7+ISNET1EFiPbvhpk6gr0Rqgyo1ATv6fPbDGHGif6zB5upFm6wqMr021VKbhgVixEg9I2ZrYCyMV9fOwdWIYKNBju1p9dz0ucTZPhzU56gneSNo6dyABhlkckodm06SwAIU2tMH3vf2HbC8hPHjf6Q003IRT8WUwh8RtR1kaedFWVU/hrKkywk7EWm18VCllMwodGq06Sq4qMzS0vUBAUcpkkK1h/wBWX49zKq1HUvLfSwJ1KykQUGxYSPMCILDrhJwXVWDMP4akRs7Ah2Ufp5iUMEgEKQLgbRgyCcYJ18zAaY1IKearagjowJGqwAIWYLaSxM7WJk32xBnU1UvG8WmzAWWoop2kg6eZgXOxXVbYRtgjixZ61OokSGCFWP5AUlpEwVJOr0M3GBqYL63N9VQ1GGn/AE2kQQJ7GZ2bQymYBwAaz3DXkD8yz8C+JqFWFqRRqgAAnraJUxpgdAb726lZk6rVgjsGaqrGZC6ZIuQFAPUG+K/TC1KikqKY1ETTJmQfNDeWImIxZMi7Ua7sxNRnVeaRDoBAaB+cbHuI9cKzkBTwHcoRGKgt+REGzKV1bSHgltUwRBAIGxmACbA9cNqK+HSXRpo0yIdjpDEEwCbH16giZOxGFXHMy7EMGiW7REgiCfeBbtibhudSletckaQYJvc6diRMe1sJxl/pAnf393HFF/KoPVzOWIUAuAqhQCvQbRDNaP5j+w3hJx6sq1B4cQVBbpDEmQPQWxrFmPag9R44Adz2Lg/EaNWmPCdWgCQDt7jphgrzjyOvRfh70aqtq1jmEEDuVPoVI+c9sem8L4gtamtSmZVh9O4PqMZkQLsbnk3e4RmKKtNvfr8jiifEHA6dN0aimli4JvyixNgesxbbfF+Zhiu5ngP4jVPHdlZtWgwQp/lvAHTbG4no3c3sUIg4BnWqOPFF9UKqSBbcte/zn2xb64ak00lEHzIbA+xvBHaL+nWm5WrSpVJeoEK1W3IggN7z88XfK5takMjBkYWIMg4bnNEEf6i0X3gtXNm4VCG9YMem98IuOZFiDVd2AW6IAoAuJBMS0kTi2tSBOIc3QDIVa69sJXJxMKpzkqyhLm+JDRDD0x55xPiWdSoUWFvyiE5hMDTqu02FupAxdPh1KwoqcxHim5C9B0Bi0xvFscy0OUIijUG45lRpWmahRWnQVAHMADpjZtY1D1IjdsJPgniglFYkpVp8haJV086GO45vmBht8X5xU8JWsC06/wBJkBT6c0X7gYpBqCjp35azQtrELqC2sOYwP5T9ORiwowggAnoWd45QUgPUVCbAsYn0/wC8BZ/jQVKhpEOUUMYYQdWvSojuaZn3GKXkstVlmekWrKwaoCQSykkgxvpMEW2jpiCjxNaSh6aqKcBrkkOQrKWmYuSRHTT3nHEAD5gKeTUBLFmuLUc5WWmWK0U5kJCy7kbmQYhdhvc+wD4TxCnRr1EDFkGkMR0IYwZ/Kr2DgRJE9TAvGssFy6VqUB9OmrtBkEd9wD0uIvscA8LzS0tbOFD+CNLAkqzBiQNrMQ238mJgpLlr+KlNqvlMecXzVMhHorFWmwCtZTdtLqZFlkho6ST3xDRPj0nq6NKA8jdW5iCPWO/Qgj2U55mSlUVmAqPcCNJBV1OqZ381umkjpiw0M1STJ06ZGhkVSA1pGmSw73JB9Z7jGZspxAECzf3+s3F/ye2osbg/iqhFOoWAgvTFNCbRE6QpFvzSfXBGS4dWy1IPUYaw8i66Y5ZBOmxOnf0F95a8Lzx8EMlMuouxBAiQDtuYF4AxvjOcV8szCLMN9iQwkftjfqK3lPftG5ASvl/aJc4Z11CRpqRY8umNJkXN7+u25tgfJ5hXDFtMxAJEbC5B6E/tjrjlJdUISea4J5ZN+txIazC1vfHeYq0kVvEYBC0AbG0QLbf2w/jwWupFkc9E/wAypZhTOMw2zmQuCNiJ29SIPrbGsbcpVWccvf8AL/Mu+fqJ/AxUHN4I6ggNCqDB3MkmR1JxWvhji9Wgaj0jNJV1PTbr6jsfX+uN8X4mnhUlD62ZBqA2U2ufobfPthJkMyUdgDytysLXE7Yp4g6Ehutz1HhnxUlenrhk7z326bjEnEPiKlTTUxJG1gZJidO1jB64pvCBCLII30jcmTFh1viTjbU/4dpbmmwkkkiRJ6C2oCb2PSCdbw6iCuZr1FHD87Tq5lq1cCJLBSeW8mDO9zgng+fzGWL1VdalN6hOlj5yTOoDoe4H0iMLOD5MOlRvE0QI0/qnoY2B/bDbIV1p+GIJGsapuABMf1Mz29AcEq2tzbs9yz0vjeirBaoqUmIm41r9Rf7YYL8T0HWVZnGrTyq0A+pIAFr77Y8p4y6GryMTAhpmz6m1AT0/vizcMqU1p0xY06oAbl0LKmDq5juREyFmNtRmbiL6jNxzxsVMyiVKc0nosXVWiZmO/pIteYxuhx7NgAVMt/yV4U+uzQMd5txTl5gFjNoGrfyiZ2FwbYU5ziFQLJgHoCYMGbHYnpEWjsYw5UsVUWXkHH+O+P8Ah1IpsIZWLagSDdSYEdCDtIjtgbOZctTpGiSz1nVTe+pL6xGxCi57MDjeWyeYeo9dAjtpDsWUMTKBgoBtIXTcbSBiXOZSg4dWUOQpay3IU7iP1aXAgzdfbE7XfJdR4IrjcUtmqlPMeJ46s45S0d+m0MB1APQxcYZ1adMOppjUAj1UVRameTxQuq8kjlnbxBGEfD0s9NWBRjCNpkm8DeIn+uJUqNlKgUorHwmnTEkEyQT+aCtuwt0wLVdzXxsByqF5XKVK1bSX1IuqXJmTo1xf5wYsJGCP/wAeQaldtKinrDRpIAqQS3RoUT7svbHXCKVKmy0wKrMQikhmCMhA5tKnmJhoEx1vjWdzvjPq5yuhHfVUAkRqKnUNK6XYjsxiR3Hdxim/SLM3RY06dRpKHmCsbqW9WJMSNUTH3xY+K5qp/B0+U6tYDKd1mWVT7gQD7bzIUcfdajEoFFPSCxCtC33sflJgHHGc4i1VdVXMqpYQyBdZ5TKaQkAtuSxgDUBuSAWRDYqTq1Ek9xrkc5UpUZpAE63VwbgBYuI3KyR7D0wNxHOIIQt4lctrIQGJMgqNwBHa9gd8CZavpmlTALydcsiqS24l2FgDG+5bGk4Y6lywVSDEkGwm5EGCDPYzhaYlOTkY76zFNSSrXJVCXlrrFpAk79evX/sfiPDawzR0rKMzaNLIZkH8oaY02kiBGDOLjU1IaAjuJJaF/wD6O3T77dMWzh+VNNKdJ6NHTK7MCdjLtqUEkmNh1xTnPr9/dxWNgOP6/f8ASDZbhNM00mmHOkAkkza0SFaQIgGdgOkYzEWZ+FaTuxLOpBi0MD1kTeLx8jjMThrFwiVBnnlZuY4bfDK0jUPjEAW0+8+4+9sLhmGCMgjSxkmL27HoLYa8G4cHVGkzquJAt03Hf98WY7vcS5EcZpiJZbCbQfvhTx6sw0USNPWIAubA23tiw5rLgpK3MmAAdom5iCRa3TFU+Ia7vUJciRYRAHTtirIbSxJsX4tzOD5ENVAaSF30++wnFq4blBriFIJ3B5SD5VhljrbqJBxVfh+GqgPU0CDcmAT0Bsd8WDK5qdRbU2y6lOnlkCI0kwAJsVsAMKP/AB6jl/HUWfHVALWRgIGnTFvyse1j5ot2xJTbU1NdTNqbyLAA1qSV1Ne4EmZFsE8aotmKgpkjRTRiGBJ/K0N6guAYtgDMuyhJF5ANiWDqBI9VnmBmYaOhwhR6R45Kp1H+cy8otyQsSJlZ1KCAe0MNhNtsQ8Uy7sGAICJJAA2sOnp/fDbIUn8JTpWNOosdri5J8wPW0+Y3EDCvNVtJDRoG2kSIM73WGI33A9MORyTJ6iLLcSqGo1PVClQoXpAWwv19fXDCgdHNTZWcqBpdoA3bVMTykkbbWucLOL5lEsiLNx4nNLERDXJjbDep8QUTK1FCgpyBAwGlonY3gSTqsSIAEXXk1YqEDu4F/wCM2DRq1AGLaib2BMSd4m2BGyKpmFBYiorLpVgVDMTZQROkzpsd77YsXCn1IrswGh9filjdYJDkR+UOAZMbHocL89mEarXU6n1XZtI0qRdYKkjY7j09TiZgOtyv6rZAIq/iPDdACeUsCCxEbrB0mbSfQgdQThp8RLpqEWZakSsXux0kH9Um3vgLidNC5VSOZtKrMaQtvoZY/MHrdouZ8TxaWZqimNUeGABCDSQZgzMx9IvgT7x2JjVAdxTlsvV1FAdNWwUltII3I5fMDNxfA5yYSqtQDkQsXuPMpaRAsOZbAWgjDHP5NdFM0k0FiwAnlAMlWJNwxF79AcL89RajRNEkFiVEr5b81rA9RONuzYifEaQA1cIyjN4DgnSHYMzE7sCx0gC5nV/64Y8MzTazSogkGJqPuIm4UCFtEL6dycJ6xKrSBLGV1CnsLHSurtyzeOnzD3gmZNKtpfTYn8JKYK6x1E1Awt+diZuIEXIKTcFnIIrr7+/eLOPM+oO+oCWNPVIbTMhvT23tiwZ7iDUqMAy4YS5MnXp1FWtuRf0xz8RKTRbXpgMCGs0S5JFgNJaAL6hIYEibC8Yqg0MzEqzMtSCfK5sRIH6VBj+bGu3MWR1E0VNXDeFZjMlJiZJ6D2+XtjMC8MzdeqHZHogayJcVJaAOaApgHtjMT/SJ2SZQWUn0lKDxi7/CJOgSKcNLBSwLd5W8oD1n1xRTixcB4hpZaaopLAjUI6qQdhJJ+3bFq21CTtq5auIm0RpEG+rt7dZmxvfFXzIy+mrTVWqViTfYKBuR7dz2PTD/ADWaYoeVgUuxkiCDvB6kQN/ltigq/wCIrNYFwTH+6T/kYdksJURiovcJ4Xli7rAMagJ9ziw5NYV1AMlgKbwSpZTqZZFlLKB7xiWhVFYk0gwUKJDDz3LG/e/rcTjp2ClqdQMELL5QsAqDpH80Sw36XvsXeKoQtc1yHVDKyXAkEC5KNdbDe56d8B1waoRiwpuDpEyWdh2UCZ7mMbyy6Kv4i2UyFkxGoTYG8LNjjv4nrIQjqoD7FgADEDSZHTt2xMTuXqbWpJwqpopPSqMZ02BkQQZsSfN0iP6YN4TQFYrqloFxvE2v1gi89CB3wty1darKHaEne3UdLbE/IScZmAqVSEYlQd/6iR9MUqLFCRNo3O/irIpSqLF10CZFpHKfS8f1xXQy8ga4Bte4B3U+398WjiOish0qdWox5Y0aQDN7QVt8++K3xGjBTliR28w6Geu8YUQ1Dl2IB71Ghfw8tZr0gQTAJIYkAXFgRM+2IstkiPDLAAOGIAi5jlmNgxIE/KxIwAKbMoXWQjKZMbaTse9pg74sVGnXfLyH0U1K6GMBn0kHykqNGwjrFpvhbAEa6jcWQg7nD5QPmfA1FKTJAmDzdJm5mD1ueuJuD7VVqsC61IUkhjNIlWnV+UBhc9GHphHQGmqGaozkVOYKp1GGki50iItfpg+i1SqHraQiLVJeeY8zkgQdwhfVG033wr6fQ+I1so9ITxKrLoqxpVgQZkFnG8dtPe8HpthXnwWqhDMao22OkHTPXcfIjHCcPcr4qDlRlUt0mwn2B37YBfOM1RGLzzK5tEGBNvYAfLHKRVCKyMWIsRvkquhmrVGXmkRvKzGkD5T9MMeHUdTGvWGlVb8NSLkkAgkdbER/8xD8LZbxqi1GQFUXlQ7Fot974Z5/MRRFRiGJIZQDvN4uOxwpy4PlF6jkTnRY69oPm8wwqEQTTYKHEG3mgkC8SRf3jC7N8TV00rLtCz0lo3j3B+2CqmdYaZA1sLEwR/Kkx5VPMfXB1CjR/iC0KWIAMALO/QWiTH03wvkRjthDy47bRmcDrUqNEIdZY8zcreY7x6YzEmVatVXWKwQEnlCA6YMQbi/pjMNBcj7/AMxnBR6Tz4qZ2P0wZwxitVCZEdTI6HGsZgU8SQRqcfDA3vuWJc7+HW5wJQiJEm2w6m/bCfJZBGpmo1RQwaAhgEgQSbkGDsI7YzGYdk8Wz+kBfBKvrH3BuIIgbS3KXhVNtK9wGM3v6XONV86viIx0NbZuZQDcEaTPUSDeZxrGYNc+uoJ8OOV3IuI51HJKzO4LGCDaLgyR0nCarnA1NlYMzkCGPSCZ6e3vPpjMZgGy/EJsIg2TJBS5iYPa22GtEajAI+ZA++N4zDcWcgRTYhJ0YIph1DTzDrFo0GDfeT0gfMfjFD8NSH5ZkAkWsAYg+v0xmMw36pJEX9EV3AeF16SVAa4LILQDa+5MXIibDcx0nDbNfEHKRTPMTaRbTEgbyCCAOxHTGYzClosbE7hQ7iLI8RILFlF5PsxMz7YYjOVXoinSsKas1SCObUQZI6kdsZjMBepwx2Yzo5r/APWEWBNNhbckkjUffc++KhTUHWTaBb3/ALROMxmF3HDGCwB9pb/hrPilTRyoK6eY6lBXboxEgmNr29sDZni9IimVIIprGk29FiewWfpjMZjWM5rBFQnhfEFdxYeGsmBeWPTrAud4/bBooK5qMrp4ocm5EGVWaZ6xAEHpjWMws7Eai6G5G1IEyaEnqfw3v7hxPzE43jMZjlXX8xu5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encrypted-tbn0.gstatic.com/images?q=tbn:ANd9GcS50r6B0UI84FiZ09mArqnHiM65Cy9RtZUQwSZfvdPi8g8jusGQ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08" y="0"/>
            <a:ext cx="6000792" cy="4397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4714884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Такими словами русские люди с зимой прощались. Но она уходить не хочет, ветром дует, снегом сыплет и ворчит, и ревет, и помощницу зовет. </a:t>
            </a:r>
          </a:p>
          <a:p>
            <a:r>
              <a:rPr lang="ru-RU" sz="2400" dirty="0" smtClean="0"/>
              <a:t>Кто ее помощница, отгадайте!</a:t>
            </a:r>
            <a:endParaRPr lang="ru-RU" sz="2400" dirty="0"/>
          </a:p>
        </p:txBody>
      </p:sp>
      <p:sp>
        <p:nvSpPr>
          <p:cNvPr id="7170" name="AutoShape 2" descr="data:image/jpeg;base64,/9j/4AAQSkZJRgABAQAAAQABAAD/2wCEAAkGBxQTEhUTExQWFRUXGBwUFhcXGBgXGBcXFxcWFx0YGB0dHSggGBolHBoXITEhJSkrLi4vFx8zODMsNygtLiwBCgoKDg0OGhAQGiwkHyQsLCwsLCwsLCwsLCwsLCwsLCwsLCwsLCwsLCwsLCwsLCwsLCwsLCwsLCwsLCwsLCwsLP/AABEIANMA7wMBIgACEQEDEQH/xAAbAAACAwEBAQAAAAAAAAAAAAADBAIFBgABB//EAEAQAAECBAQEAwYEBAUDBQAAAAECEQADITEEEkFRYXGBkQUioRMyscHR8EJSYuEGFHKyI4KSwvEzotIVFlOD4v/EABgBAAMBAQAAAAAAAAAAAAAAAAABAgME/8QAIREBAQACAgIDAQEBAAAAAAAAAAECERIxIVEDQWGhE4H/2gAMAwEAAhEDEQA/ANB4v4RLmZsqSlTZg1jw++EYnEeGKF0kdI+iYDxMKAUBl/qVLI5UUT3AhteJR7qsjs9WB57t9DHW43ykeHw7hfCn0jc4n+HpUw55S6HavbhAsB4MsKy5dWe0PcHln0eEMLRE4Zo+h4nDokpASkLmEVUoOlPIWJjM+JImKPmzq7t0FhCxy2MsdKiVhFEKIBISxUdnoHiJTD6PDppDhCgONHhMIJVlAJUSwADknZo0ZgKEd7FX5TvY2jR4XBS5Y83mXwAUE8ibnkGsxLOTHEhdPaqexC7clO4bnvYXgDKJQXA3+cepSfvvGmxfhqfZEEKEwKY5mZNgz3JJIL1cA3qSnJwKQgqJcJ94vlCxmACQk+ZTEFyG0g2FXJkKVUCguTQDqaRy0gWL8nb1+kHxU4rIzFgzgCoHAaE8zva0FwnhqlrAplp5tGLH4GCkQB2gy5CwWKSDtr2vGrGHw+b2fsgpqucwJ4sLWpZ63vEJ2Pwsh8qU59QgZz1KjlHdxtEc/wAXw/WdRgJpTmyEJ3NB6wspTa9uv31hvxLxlc01BbRJU4HLKExWlXTl91ipv7KyfRmVNALqq2m/AnQffGPJk4kkm5++kLCJpSdjDJPNHPF/4N4OgozzXHDaJz/4adQ9mt0mps4HCFyh8azhMSlJKiyQ5OgjZr8Iw+XIEpA1UX9re4W5AI2ytEvDsDLw4WUKcq1JBIFGFANXfem0TzVwZ/8A9vTsoUcoeySoPXcaQ5K/hd0jNNyKP6c1TvUMOMWi5pNy8FGMIAygJV+JQ/Fty6XiblkqY4s8n+FJp/FLtoTcaVAfnbjFDipRQooVcFjG69uXckxX+LJwqTnmJIUvWptqwiplfsrJ9MNiZTxUYqSUmNhikyFWm5eUtZfuRFD4lKR+ElXEpyjoHJPpBYUrXL8Wlf8Awg6Vy/SIz/FZMwATJSiBaxa1qjYQp4p4ZMkKyzByUlyhX9JYPCbQ5J2m2xd4bxCQgMgTE8iT8VEPFngccpWb2U4qZnC0ks72NDpGV9kQApjlJIB0JDOPUd4lKUQXBIO4JHwguMpzJukY1QHmUD0YfGFpvjAS2ZSN2FesZJayr3iVNbMSfjEWhcB/o12I8WSwmP5Xoweu3OEsZ4onLnEsJUoXpmyniNxfgRuYz4GnXrvDU5TkFqNTg/0+UVMZCudryZinrkTexKldgS3pDEjEBKxVTpIZRL5SmwFKCEwmClDkWdVSep2sIpC/C1TZczMc0wJKgaOseZaH4gonI5FPSuDzXSC6WAS9QAf8Q8h5x0hiTihKEsn/AOKYSG/MCtI5ZQP9Yg3gclUqSg1C25Fy6QD0AiJdb/jTXKz+qyd4RluSrVQytpSr7HaE/wCaUmiSQ1HetgOW8a3EICJBs8ZBSYMbsZziiqcshiotqNzud+sCEqCtHsWjaKcKD+NI6L/8YYwmHkhTzVZk7JCw+1cv3vEEgV+3+79I8haG1kPEMNL9zDuf1E/MmDj+IJTD/BY8AKeoeKVUv75h4EtELhFc6tJ/8QKUfcTl0Be0ef8ArStEgdSeHCFfEjJOT2KVJZPnzG6vt4SBg1BbV0jxg6oHQt8jEv8A1j9H/d+0UyVw3KkE5XZIU7KU4TTiAYOMLlXYzxCYs0JQNkkjudYGrxKbly5uv4u/2Y9UQQGDGrl3etKNSkQlqKVBQuKjWHobLTZilNmUpTWckt3tHCVnUMy2/UskgMCeJ/5ia1F31d9q8IjACSxSK7FmLeemKXHGFVYvqOH8bkzUZJiS2qFJMwO1wUOx40MATgMMslpUwA2rlA5OX7xlFIZnaoBoQaEPVrHheJoQNoXD0OftrJfhGFBLpfgqYGHJiPWEx4RhkhlT1Pwysz0sDVmikCYmcrfizNwZ8x6kZcvV4OP6OX4u/wCUwifxKXwzN8AIrMaUP/hpCRt73qRCgTEwIqRNrxAg0xLNs1Dw+oLx4lP1hlOGJBSKstLG1FpVXg4SmCpKiGsJIB8ymyipqK1bKP1Ha7EQwJKZaDnDuoMkElyARTiXL9LQrjlkNbOaJSB5UDh9dYD0Bi55nTw5F8rMNGvpoB/l1jQTZpHsgkO2Vwz0ILk6BgDc6hopcMpBmlSUpQlIOXLmIJNXdRJdiPS0Fx2IKVymWUBQCVKCiggZVrNRYEJKX0Bgs2qXRzxXxULBQmuUseB2inIg04LM05yT5aO1wSNKFxlL3N2FhFaIepOiytvmhBDwVeGITmNE6E0SSNATfo8NYDBlRoKm3wflGpMvLLANQlARqHCUs40014xGWeqvD499sxgpSPeACqDLq6iKk6Fi4A+LMfMWhRNVF9lOX5OkCLDw3DSynypLuQcyQHYO4/KkhyBemkPy8GCMr5kkZkG5SaH4G3AwsspK1/zmtMpMlFPI7fCBxfY6QEoV+YgAjQVBf+r94olCKxu4wzx40NYDOaRwwiz7qFq/pQpf9oMaj+HcOJclU8jzVbcJSctNiSD0aLFOLQtSkBQK0DMtIdRT5lJqwvmQsDfKWeMsvl1dRpj8O5usJMwy01UhaRupC0DuoCIZywq402rtG8kTErfIoFmdno7t8DFR4v4OFOpICVX2Cj+rjxvzh4/LvsZfFrpnAqJZoGU9NCNiI8eNmKShHDDrZ8qmDEliwBdi+xY9o8Cois2fpy4cIQCxIpGd8QVWL3FqYRncWXMTkvFqBBkQJAhgOb8ugikOj0CJBMSAhk8SIZlYpSbM35WDEbGnrAQmCIkk2Dt9/WED0zCpzJUj3FozAbF8qk9D8Ys5coJTSlm5ITlBPMP2geCkMlCTVnP+o25UB6wfEFusZ2tZPtWzj5is6eVPDc8yXHSKvxBZClBSfMzLcEEDQABmJoA776xYYmcAkq2du5EU63ykm/vn5RpIjKh4SYwUTclz0oPUntDHiIojPoU5kkFxlLkEENuG+EKTCUpy86XALMT3asNYiS6WDuwvSug4uGrxi/tMXSZZUhyE0IKcrjys1RpTT9I5AS8O8L+CYsFPs10dwDx1Sed+sXSUlBBIeoPAtoYzy8NMZtPwnDEO5YKYcWG3T7pB/EJq85lpISBYNcABhvlqKc4OialQZxVyyqX4/A0MIY7FiWqUpRdQBCw3mCNy1tC3OMpu3bpk1NQGbMylKHqsq81jnUJUlIb/AO2Yr/IYN4XjSvDylNUpYjYhOQj/AFQvigFkEFyGUghrN7wI0Ygg2tEcDOSkr8yQkvMKXHlJUyiNkuSW3Xwi9bx/S2Zxsu/Tr5Ej4CM7iWCqlgPeLPlvVtaAFn+kaOdNC05w7EOHBF3FiHFUm/CM9jJdVfqcn5iDD0y+T23GCkhMtKLhIArX3WYni4eB46UQklEmWt0qBCiEODVicpdJdTwPwfF+0lpU9SK/1Ch9Xh6fLzJUlyMwKXSWIcM4Ohjkvbqx6eS0JA8oSHGagApvS/OFMUsHMliFIyqq1QoqAIYmjpUKsfLZmJjN8KkkKCgVZjmU6j5iykl2YMcyqWrC+IKJacksZQ5UQN1KUsnmVKJ6wQVn/F8G805SA9a0sQNtiO0KDwuYdAOJNPrE/EZ2ddLBxzJIfsw9YVlzSguksY7Md8XDlrktvB/AVlaVTEDIC5BNS1rCz8ou501OYhYzhgCVgKdlFQFdjbSsZz/3BOCClx/U1RFTOxkz86t/eNzCuNvaplJ00PieMkCsxCculh2b4RQ43G4RUs5E5DZ0tnNRoQ8VGJc1JJ51hf2BFSCAbFix5QuKuT6ZP8Ow0wZEZJa0kDMkN0Ifzc3eKjGeDzJQzEOl2zC0P4fApRUAk7qr2iwkYgAFKxmSoMQSdwflC3rorN9snEkpi+xXgCS6pSuSCB2d/lCKvD1oICgz16DWNJlKzuFheXKhzA4V6mwr9IlJk6D74nYAQ7LFKe6Dfc1rvoW2HOFlTxhmUwu9aUvyHpCGNWUuNbcjx5QefNepJfe7xXYsOL1Ucg61Po56ROMXlfBHxH/poAsSD0O/cQFSXzbBgebP84b8TS+VI3zNsEgv8QIFOTlATxJVxOo6MB0MaslfiaqShLl2DfqUoOwfXKmH8WAFZRZPlfdX4j3pyAgeBlf44U75ELmuHuhJCSHr72UxOZJIqW3Zw/NoL2RWZKBL14sSH6jWLXw7HhKcp8w0LDsoaRXR3EX9DzgvkS6aSXMY55ZsXAV5klqvQ29YXxeLQHK0KTQpoyh5nNDqQWNXoGiukrG4Sdi47EEH4wzhsJnOZTlKbtV+TitaczE8Zvy1md+lb/D0nEhaZa5xEtKSVSkFNGRLQkGYPMDmL5EkMxJNYQ8WxAQseySVzX8jlSspNAWd1TDdj+mjxqxgSMkseUu9C5AUEgoDfhGX/sDsb0eHmJlT5ysvlJmS0lvMnKaqFKEsoH+o8Y1xynmwZ78S3sxgFKlYdCJqgqYEvNKcrJUqYtQQSAxUEqAPEQt7Qlib7aDhDPjUwlpaAAD5RlIZIBJJDcQ73pCiFOxLZmZbMQ45as1oznWxnro54fj1SSSmoN0mx48Do/J3YReSv4kQR5gpJ5Zh0KansIzEegROXx45Fj8uWPhosT4+n8JJ5JUD/wBwAilxWNUunujnU8zpyHc2hZo9+/v0hT45Bl8uVeRH2ZNgTR6B6C55Qx/Mn2fs2S2bO7eZ2Zn2gQJFiRpTY6RozJrEAUIssPglzVBKElSjoPnsOMX2H/heWgPOmZi9Eoomm5Ic12iMspF442s74F4eJs5IUHSKkbto+kaif4ulyhUtJSKAG1OkDxE6VJSRKSxNCeX2Yyy8ckrKcwza/e8Z27a4zUWMnxaaFlZUVE1L/JrdIMvxNZsAPV+8Vgg0sRtqMN1bYfxFbWAO/wC0TSpSzmUSTau23zhaSinOLLCIDh7OB3IET4i/KE9WUZdSHUeFwn4E9No9SG57R7oZirknKDu9VcgTTc8jEAS/evH6/WJVHuILJJ2+QJhZSfNLGwWr0Sn6w5jEOhuncEQqiuVXA9s0sn4w8SyDkj3pjvTy8gQlLPd1lzwhGYAJTM5KSxc0qHpYuN4flpaQm95KS/8ASpR9UgwGVJzAJLsCtJa4dKgDycJ7xSXvhSwVpl5UutE5OZvMXSkhL7Om3GCYqWEupnJa+j5lP2YdRFbIUUqTMDj2RSo/5lqFNqAesX/jMoNLUKhWdxVkt7IAdnhW6o1uKXEzAQKAHhC8FmogcWgeSjMwZ3NvX4PGkwgyAUo4tSg5WFfSM3hVsQdi/aNJIxCVgCx2Py3icmmFJ+M41ctK1S2BZ3AdsxYJGj0TyDdM4hOUoQHcHQasp2ehND3i/wDGMKKKLkhTguaatfK2YIFrDrFL7IZgUutrrJ8gIq6iT7rhmSCfNpUxWPXhOd3luinDpcOKZXbY1A5eVhwaBGWE5VBLpJINb5Wcf9wr1h6TJ8rkFtS1GLM+gOrUsaQjNRlUpzYeXlwppQ8QW4w9iowaTiCnY8/t4Wlq0NxSCQqk+jGIV76W6OPqPWOXhZVxMHKv0ivjyFo9nk4RBssQzh/DZf4pnQU9YqIkIBtp8X4tLkpCJIB5UA67xSY7xxZFAAdyXaE1GEcXMieMiuVpTHeKTajOewfu0Ub1h7Eh4QXE1cbJIhiQmBoTDMkRoyPykW+9odwyCVJSLlQrs1X6XgMtPkfi3YfuIbwNBMV+VDDmshP1jO3w1kCnkLVT3cyAkfoZTfLqYVFyaaah6nQaw3hFeYPw+IPy9YUnIa7gijNTi5ffhBPQOzkuIUkoopPb/MK+qR3ENyah3JcW2+y8BUg5iNTb+oVHcgDrAKCvDn+WKi1VBQrVOTOlVOClMOQhdOHUAqr0SXs6gQ2urCnMw0ggEmgCv9za/wBYfpHi0uBoRagcEesUkoZYK1j8E1KQTsTnIPzixwSvaSMiqKSrstIykdQxgEtDlQILKAvpVWvOoMTkKKJjmymSrbNZC+Sh5TxCYKcJYmQzg3hBaI1U5ANx1Z/hWKrFSkWJykU3F30rrrWCUssVZJTWND4WaEdYp6A+UhR5lIHcCHROcZQeaZYJfmo/INDpYvPE5qVljVIslN1q34JFdtYRKKgMM5olIDsAbcWJ7mkOTZKhQ5ZQIch/M26le8BybmIlh8MmXLVNL5bAkZTMP5f0yxcpSz2KlO0EykK420bADKFqJ8pSpDCvtFkVb8wQA5OhAAitxEkKD7B/8uvMj/aIblzFB1L98pCUJsJaC4sAyXFkjclhR1Uk6X0/quO9u8OTzsW+NKFeZCj+n3vvb9odlqeJ+ISg6JoFCMqgOg+H9sLqBQeXOou/aLvlBho8aJSyDaCBMSoHLHkMZIGuXCGis1cKz5ZYKYsSQDoSGduTjvFzgMYZOdkpVnTlOYWvFYZERtciqxCIqporF5i0RVLl1iauNmhMGQIiiWdjE0xoyW2GrL5Kr/mAb+0w1gw8ueNcqT/pUTFdgJwBIV7qgx4ag9CAe8WOCmZJoC7KGRWxSqxG4tXaM61hRBg2MQ/m/NU/1a+tf80BnyzLUpBuC3MXfs3eDSZtGuD6t8CIL7E9A4SYxKTR7cOEMYiW4cXEDmS7lOzVAccRx4isFw8zMGNxQ/WAEZ4BuAxq2x1H04NBEzMwHCml9+L/AF3ic+Vfuf8AyHzhNByF/wAJvw48v+dIqJphJYv36awwJAIapvd6g3B1+kBUCGIqD2PA8fvYwfCsaAgfpVQdDbu3WCiek5SiAynOytxx/Vvob8By5o1Y8CH9IYOGULpPZx3ESRh1GyVHoYjcXqq5WTSW/JDDuphEV+0IZxLTsj3u4+UXafC1XUQgbkxxnypX/TGdf5lWHL9u8HOfQ4e1fJ8IRLT7Sd5JYObJ+OYoWfXp8GhLGYkzFZ1DKE0lI0QNyPzbbdmYnFcxWZZzGyb+m0DQir9eEXPdRfUKS5DCpfMSsks4SLNTgQ5rWFkocLAuAFDmkj5FUWE9QYvTN6AWDaPCuHpmP6W7kD5k9I0l8IvZIpdCk7EKHWhjpsqiSCWbITwB16aQ6JFTxSe9Ilh5eZJGoLjtSDZaUWVQIZmuXeg4N90hyXM3hjFYZwSa6l+bn4QswQCr3UgPqGAra8LZ6MJES9nBsOUqSlRSFJUHBT5C3QN3EGVhnBVLOYCqkkMtI3I1HEekRauYkVSIBNkQ8DEViFs9M/jJUVUyVGixkqKubJhKi/w2KUKu8NEpVUUitlqhuSodYtmIA0My51MpGZIqxLEf0nTlUcI6VNSzEQX+UBFDyhHDS2xCAEn/ABkBg7D2iRo7sVDfnZ6V8uaUn0I+RiICgRUg0bTXfnDa5iZrGZ/hrNlt5JjU8wHuniKQa14FqcpWf3b/AJSz9PzfHhA5ssvSihvToYBPwqkM4YGxulX9JFDE5eNmpDBRbZQCh2U8GvQ5expOLCiyqKGn0+kRnydR2jjj83vypKjuZYf0jk+JsaypRHAKSf7qwavobntCTNKaabM/p9tHtDYNyLjoDUDqYN/OS1XlJ6KWP90d5NEEcln5gwf8Hj2LhsSpFAojkSBDoxy/zq7wgEjdubfL6RH2jfP17xNxlVMrDq15qlT8ySdPr6RAwmrE8CeQ+tI5M0m9BsPmfkPWDiOcGmQCYvk3xiE/ENxO0LCvmVFye0WvJ661Lty68xE0pYAblzzFAOgJ/wBXCAZtYbly67GzG766c7w7SkMCW0sHYwDCpZRH39tFgpPkI2hRSWUDv8R+0TtWk52HBFn0MV8+QxoL0A4gH0o3a8XYtCuJla3pT6Qtq0Wwdik7P1EMexqFAkG4OoPOAIoXhiVVMKnAMdhvxAM9wLA6twserQitJAfT57c4uZczMMpitmAJUQr3VUVwH5uYNejaxHSiExDwlPkRYTQUu9wcqhsoPT0PYwniJsXEUKXDA++n36QqiZBc8aszQmGDoxRAYGEQuBz8TlFPpSEa4lYxKqL7wZMpBsev1jKqxRFQX0cM3Rq31izkYqzVbg2usI6u5C8jgKZ7i4PMWMFUx/COYdPpb0ij9vqXL6vEh4slI8wPxNOQrBpK3lIQ7qB7v8hBFypa7eUwkMeghxEkTxekMDpwOyg8eqkqGj8oCcVygg8SIFBD8l4STLUdI9XLa/P4ffWIHxJeg6xBWMJ06weRuJGIqRxjwYjjCasSX3hkMrsIAuY/KJTlEisCCYR6FlxZ+HSajaEcMlzFmqa3lTeJq4YW2VTamBZAREphYBO0ekNEKSFr9IHNiaATXaIZr3ewoDehfpCMmsRPDrqRAZkxqjnEZC9YZbFSsBXF/Tm/y0iOKWkljAJa3VdoXnTvM+1fp6w9Db3xKQUqnHQv39ok97+sZ2dMjRIn5klJrvz/AG+Zigx0pjC4jkHLVBwq3YU2+MVkjEB4cC9L05dq15xsz0aRM1+QP7QljgVWfKKMKElmBuwq2pvxghnAas9HZzvShr0ivxOHWsgEFEslJYhpgWnzAJSxGz5gTTvNVijOxwSEnKggHKoJPuHLUUGjEte8PeG4oF0iwLAuTsTU8994CJiJKVhTZakjI4cuSDQkqJLngYSwuJkpPvgXNAE3JHmUmqq/mtxeEruL2YtVGN+DnptziqxaXUmyifMpIYAgVPM225w9MVmTRuBIcDaEJC1JzFIzlmKgnyh1AkAlTEgAhq9IdTD0rEMslROoIB5NR3H7GLc4qXxHeM3hpr2Lh3JckkZcwFDUl32IbodflID/AFPECCFY0uGWg3W0dPmJSWd9/pFDKmP/AMtxiftSo6kmpJvzc3MNOmiw+Ioya/COVLJuoDhFRLKgHzM8cZj2rxgGjs9QSbu14D/NbUhZLNqTu4ZuTX6xxmBIa/QD1vADwmOHJgkslZ4BhoKAN8BCshJVVVEw0ceB5QkNCM2nFBNBBZeJSPMNbAkEhmvbfaEBiEkF08ogF205dTWJUukYwEAkBxSmrl3O5j1E2r/vFYmZx+3PeDS5sLR7WoxO/aIqmBQoKxXmdHntaGDQ2MrDkm4MeYiUACQx1Ka1rYawuiaU2N72+cDTOIN+1f2g0NpypSiCSCVGxJ14vekV09KnZtb6Pz2h6diVHWFpuIVoe8VE0vhSa/CtYTxRqXh2djlcB+4H0irnziouYuRFqgw00lvjS8NypiipgX33dj2Ha0Vcmboqmh4U+BEOyEk1YF9qEjMkM4O33rEtrDs0JVQHMxdwWYas9fsaRKXLSlIdClBmIcqJfR1kEjjq0RkKfSg8xUQSQSzcH9TwhgSSEKKEhUwBvMUpBVWimLs5N36wkkMRj0SsoEs5ipIYJIAeubMaNferbvC2PnJSgFIAlpGVsgDFLJZgLHlFwtBWgJUAtJDFPlILpJIB1ALjm9qxR4jDM/s6gHyoS2YKAY0VRX4nprejQqrHRjD1lBcxZCWBZAIAT5WCgAagkUF6couMIrNKznypchWZ0kMSC7/qfvreEMN4ZlQlNA4LgfhzAm5DOD2aLDDzEglCS4HlqXILBhehatvSGVoJVLShSgU5SXKkMQC5rS1RWjO73ic7DFSfLY1qWbjwMRQJcsPMSCogBaikFS2DBmFQ5fqSwrBZk0FLpXQFjx0vdIf6cIcIGUjKGJNzStSAATwP0gErHEqUzUt9/esBkyE2QohqsS9ySNbnvSF8OC6wqjmoBdk3LNajVN/WA9LPEYk6ktp/xv8AtBMLPzN+54aQnikulqg61DghnpR6v3HOBYYZXG3PQq6moAgLXhcTMS9LcmGv/MERMSBueXzjPzsb5qW+zB8NiXBc1G9ekBaW68QVfKCpm0inRP46uerD75wwJ9D84ZaWQnVaDBfeKdM0Evrb596Q2mYW14QgsvbWrBEz4rEzIn7dgTBobWQnQSficxcJCbBk2oGeKvDzXH2HbaDhW/yg0ezBXHJmNCpmR57SDQ2bTMD1cjgWPwgJWxcaWiJWHrQatpuz8jrAvagmltHvBobSmrJOZ6vmfi7v3hX2Tq5wcrfv6f8ALwXBozTUvq/9ph70nW2cT4eXJ1LPXa2kGGEIUDlDDY3v9YcSkwTMbZSTo1YD3VNjJi0qQQgipBIBdKa+YE+VxSjVe9HgWJkz15WcZVOkrylwRlIYF9y5P7Xf82EuCwehdNRvyMefzCD+JJ1vE6VKrpKZqVl5jjKHSQWD5mbzE1Yil2BYVBXwmKKp4mCUyWKMzqcAkEZQWYMxMez5g/nUFwR7Mgh7lpqg41/eLZKECwA6Cj3g0e9CTkLBsQaKILChqx+lLRU+L+HFUtaUrIUohZFDmKbUuWAakWRQB+I67M5+3eFZ0rNMSvMCU5gN/MR9B2EBS6KeGIWmSgpCSoElQYpQGplFyGat/dMPTUhRVRqM4zJKiwLsWbZ+FYqpPiCgsyqKPtCyi1yHNAP6tr97jChSRVJUCoDM4p5WsVP+EGm8EOqfC4sFagpJH4RQPRkuWO+z3G1SzAy/OWDMK0XQ30J4H80OYvCglwk5gkGwY1qk6PrvXhSuEsukGWpgdQ1CC4ckDvDHZpawoPmTmBfcN0Go0s+0AQrzGhALVFnGnT7tDKZiQlwH4AOalz98IWlpKczJNXIBB/ESfnAFdiAQtQq/3WPETGZnahLcKQfFJWS+Um56XaOQCVB7CldAKDsKcrWhLTlq10YHiGJP31g654px6As1uEQlsLDgCPvl2iMxJLNa4HcX2hpNhNL0JChVnIUDtZ0tDImtx1oL/duELBCkUKSk0LKFS4FANAAwAOioIr3SPiGdtvQ14wJptU4Bq9NTyj1c93AqQ1Bx6xVYiaC1y3wrBMKkzAVMRx5j/wDV+PKGNLHCrUKklmc25MBclm4Uh9KxuPjFVKU4qaJV5aXbzU4G32YekzT9KcNvu0BUyYgTHe1pwMRJ+t6QE4qaFMLOcna3Wpa924wwtWvCEJS/NW4Z2tWAQfBziT1+v31i58J/6yOv9qoznuq96l3fUkAPu9e0X/gav8VHX+1UTeqc7Logo/ePY6KJBSQbh4BPwqCGKEnoNWjo6ECWK8NlZny1BoXLjlWFfE05CAkkeVJ94mpSCTUx0dCXCuFxCj7TzGktShzDEc+RjxOLXZ/QR5HQHVThMSpOJWxuutBV1CNdKMdHQYj5Ozss/fODJjo6KZiGpPWIBAawjo6ABT5Ya0KKkJJqka6R7HQACfgUM7a7nXrColAUAp+4j2OhHOhcNKCgMweov0HSClP9ubrvHkdACU2WDVtPmIdkSgFMBTKfr8/to6OgNKVUA65ilxSgB2tD0oUTxPyEdHQyLqP33ic4VMdHQiL4lRrwD/HvEpIyiWRQ7/drR0dAECsqT5quSC9XGdQ+AEWvgo/xJXL/AGKjo6FelTt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data:image/jpeg;base64,/9j/4AAQSkZJRgABAQAAAQABAAD/2wCEAAkGBxQTEhUTExQWFRUXGBwUFhcXGBgXGBcXFxcWFx0YGB0dHSggGBolHBoXITEhJSkrLi4vFx8zODMsNygtLiwBCgoKDg0OGhAQGiwkHyQsLCwsLCwsLCwsLCwsLCwsLCwsLCwsLCwsLCwsLCwsLCwsLCwsLCwsLCwsLCwsLCwsLP/AABEIANMA7wMBIgACEQEDEQH/xAAbAAACAwEBAQAAAAAAAAAAAAADBAIFBgABB//EAEAQAAECBAQEAwYEBAUDBQAAAAECEQADITEEEkFRYXGBkQUioRMyscHR8EJSYuEGFHKyI4KSwvEzotIVFlOD4v/EABgBAAMBAQAAAAAAAAAAAAAAAAABAgME/8QAIREBAQACAgIDAQEBAAAAAAAAAAECERIxIVEDQWGhE4H/2gAMAwEAAhEDEQA/ANB4v4RLmZsqSlTZg1jw++EYnEeGKF0kdI+iYDxMKAUBl/qVLI5UUT3AhteJR7qsjs9WB57t9DHW43ykeHw7hfCn0jc4n+HpUw55S6HavbhAsB4MsKy5dWe0PcHln0eEMLRE4Zo+h4nDokpASkLmEVUoOlPIWJjM+JImKPmzq7t0FhCxy2MsdKiVhFEKIBISxUdnoHiJTD6PDppDhCgONHhMIJVlAJUSwADknZo0ZgKEd7FX5TvY2jR4XBS5Y83mXwAUE8ibnkGsxLOTHEhdPaqexC7clO4bnvYXgDKJQXA3+cepSfvvGmxfhqfZEEKEwKY5mZNgz3JJIL1cA3qSnJwKQgqJcJ94vlCxmACQk+ZTEFyG0g2FXJkKVUCguTQDqaRy0gWL8nb1+kHxU4rIzFgzgCoHAaE8zva0FwnhqlrAplp5tGLH4GCkQB2gy5CwWKSDtr2vGrGHw+b2fsgpqucwJ4sLWpZ63vEJ2Pwsh8qU59QgZz1KjlHdxtEc/wAXw/WdRgJpTmyEJ3NB6wspTa9uv31hvxLxlc01BbRJU4HLKExWlXTl91ipv7KyfRmVNALqq2m/AnQffGPJk4kkm5++kLCJpSdjDJPNHPF/4N4OgozzXHDaJz/4adQ9mt0mps4HCFyh8azhMSlJKiyQ5OgjZr8Iw+XIEpA1UX9re4W5AI2ytEvDsDLw4WUKcq1JBIFGFANXfem0TzVwZ/8A9vTsoUcoeySoPXcaQ5K/hd0jNNyKP6c1TvUMOMWi5pNy8FGMIAygJV+JQ/Fty6XiblkqY4s8n+FJp/FLtoTcaVAfnbjFDipRQooVcFjG69uXckxX+LJwqTnmJIUvWptqwiplfsrJ9MNiZTxUYqSUmNhikyFWm5eUtZfuRFD4lKR+ElXEpyjoHJPpBYUrXL8Wlf8Awg6Vy/SIz/FZMwATJSiBaxa1qjYQp4p4ZMkKyzByUlyhX9JYPCbQ5J2m2xd4bxCQgMgTE8iT8VEPFngccpWb2U4qZnC0ks72NDpGV9kQApjlJIB0JDOPUd4lKUQXBIO4JHwguMpzJukY1QHmUD0YfGFpvjAS2ZSN2FesZJayr3iVNbMSfjEWhcB/o12I8WSwmP5Xoweu3OEsZ4onLnEsJUoXpmyniNxfgRuYz4GnXrvDU5TkFqNTg/0+UVMZCudryZinrkTexKldgS3pDEjEBKxVTpIZRL5SmwFKCEwmClDkWdVSep2sIpC/C1TZczMc0wJKgaOseZaH4gonI5FPSuDzXSC6WAS9QAf8Q8h5x0hiTihKEsn/AOKYSG/MCtI5ZQP9Yg3gclUqSg1C25Fy6QD0AiJdb/jTXKz+qyd4RluSrVQytpSr7HaE/wCaUmiSQ1HetgOW8a3EICJBs8ZBSYMbsZziiqcshiotqNzud+sCEqCtHsWjaKcKD+NI6L/8YYwmHkhTzVZk7JCw+1cv3vEEgV+3+79I8haG1kPEMNL9zDuf1E/MmDj+IJTD/BY8AKeoeKVUv75h4EtELhFc6tJ/8QKUfcTl0Be0ef8ArStEgdSeHCFfEjJOT2KVJZPnzG6vt4SBg1BbV0jxg6oHQt8jEv8A1j9H/d+0UyVw3KkE5XZIU7KU4TTiAYOMLlXYzxCYs0JQNkkjudYGrxKbly5uv4u/2Y9UQQGDGrl3etKNSkQlqKVBQuKjWHobLTZilNmUpTWckt3tHCVnUMy2/UskgMCeJ/5ia1F31d9q8IjACSxSK7FmLeemKXHGFVYvqOH8bkzUZJiS2qFJMwO1wUOx40MATgMMslpUwA2rlA5OX7xlFIZnaoBoQaEPVrHheJoQNoXD0OftrJfhGFBLpfgqYGHJiPWEx4RhkhlT1Pwysz0sDVmikCYmcrfizNwZ8x6kZcvV4OP6OX4u/wCUwifxKXwzN8AIrMaUP/hpCRt73qRCgTEwIqRNrxAg0xLNs1Dw+oLx4lP1hlOGJBSKstLG1FpVXg4SmCpKiGsJIB8ymyipqK1bKP1Ha7EQwJKZaDnDuoMkElyARTiXL9LQrjlkNbOaJSB5UDh9dYD0Bi55nTw5F8rMNGvpoB/l1jQTZpHsgkO2Vwz0ILk6BgDc6hopcMpBmlSUpQlIOXLmIJNXdRJdiPS0Fx2IKVymWUBQCVKCiggZVrNRYEJKX0Bgs2qXRzxXxULBQmuUseB2inIg04LM05yT5aO1wSNKFxlL3N2FhFaIepOiytvmhBDwVeGITmNE6E0SSNATfo8NYDBlRoKm3wflGpMvLLANQlARqHCUs40014xGWeqvD499sxgpSPeACqDLq6iKk6Fi4A+LMfMWhRNVF9lOX5OkCLDw3DSynypLuQcyQHYO4/KkhyBemkPy8GCMr5kkZkG5SaH4G3AwsspK1/zmtMpMlFPI7fCBxfY6QEoV+YgAjQVBf+r94olCKxu4wzx40NYDOaRwwiz7qFq/pQpf9oMaj+HcOJclU8jzVbcJSctNiSD0aLFOLQtSkBQK0DMtIdRT5lJqwvmQsDfKWeMsvl1dRpj8O5usJMwy01UhaRupC0DuoCIZywq402rtG8kTErfIoFmdno7t8DFR4v4OFOpICVX2Cj+rjxvzh4/LvsZfFrpnAqJZoGU9NCNiI8eNmKShHDDrZ8qmDEliwBdi+xY9o8Cois2fpy4cIQCxIpGd8QVWL3FqYRncWXMTkvFqBBkQJAhgOb8ugikOj0CJBMSAhk8SIZlYpSbM35WDEbGnrAQmCIkk2Dt9/WED0zCpzJUj3FozAbF8qk9D8Ys5coJTSlm5ITlBPMP2geCkMlCTVnP+o25UB6wfEFusZ2tZPtWzj5is6eVPDc8yXHSKvxBZClBSfMzLcEEDQABmJoA776xYYmcAkq2du5EU63ykm/vn5RpIjKh4SYwUTclz0oPUntDHiIojPoU5kkFxlLkEENuG+EKTCUpy86XALMT3asNYiS6WDuwvSug4uGrxi/tMXSZZUhyE0IKcrjys1RpTT9I5AS8O8L+CYsFPs10dwDx1Sed+sXSUlBBIeoPAtoYzy8NMZtPwnDEO5YKYcWG3T7pB/EJq85lpISBYNcABhvlqKc4OialQZxVyyqX4/A0MIY7FiWqUpRdQBCw3mCNy1tC3OMpu3bpk1NQGbMylKHqsq81jnUJUlIb/AO2Yr/IYN4XjSvDylNUpYjYhOQj/AFQvigFkEFyGUghrN7wI0Ygg2tEcDOSkr8yQkvMKXHlJUyiNkuSW3Xwi9bx/S2Zxsu/Tr5Ej4CM7iWCqlgPeLPlvVtaAFn+kaOdNC05w7EOHBF3FiHFUm/CM9jJdVfqcn5iDD0y+T23GCkhMtKLhIArX3WYni4eB46UQklEmWt0qBCiEODVicpdJdTwPwfF+0lpU9SK/1Ch9Xh6fLzJUlyMwKXSWIcM4Ohjkvbqx6eS0JA8oSHGagApvS/OFMUsHMliFIyqq1QoqAIYmjpUKsfLZmJjN8KkkKCgVZjmU6j5iykl2YMcyqWrC+IKJacksZQ5UQN1KUsnmVKJ6wQVn/F8G805SA9a0sQNtiO0KDwuYdAOJNPrE/EZ2ddLBxzJIfsw9YVlzSguksY7Md8XDlrktvB/AVlaVTEDIC5BNS1rCz8ou501OYhYzhgCVgKdlFQFdjbSsZz/3BOCClx/U1RFTOxkz86t/eNzCuNvaplJ00PieMkCsxCculh2b4RQ43G4RUs5E5DZ0tnNRoQ8VGJc1JJ51hf2BFSCAbFix5QuKuT6ZP8Ow0wZEZJa0kDMkN0Ifzc3eKjGeDzJQzEOl2zC0P4fApRUAk7qr2iwkYgAFKxmSoMQSdwflC3rorN9snEkpi+xXgCS6pSuSCB2d/lCKvD1oICgz16DWNJlKzuFheXKhzA4V6mwr9IlJk6D74nYAQ7LFKe6Dfc1rvoW2HOFlTxhmUwu9aUvyHpCGNWUuNbcjx5QefNepJfe7xXYsOL1Ucg61Po56ROMXlfBHxH/poAsSD0O/cQFSXzbBgebP84b8TS+VI3zNsEgv8QIFOTlATxJVxOo6MB0MaslfiaqShLl2DfqUoOwfXKmH8WAFZRZPlfdX4j3pyAgeBlf44U75ELmuHuhJCSHr72UxOZJIqW3Zw/NoL2RWZKBL14sSH6jWLXw7HhKcp8w0LDsoaRXR3EX9DzgvkS6aSXMY55ZsXAV5klqvQ29YXxeLQHK0KTQpoyh5nNDqQWNXoGiukrG4Sdi47EEH4wzhsJnOZTlKbtV+TitaczE8Zvy1md+lb/D0nEhaZa5xEtKSVSkFNGRLQkGYPMDmL5EkMxJNYQ8WxAQseySVzX8jlSspNAWd1TDdj+mjxqxgSMkseUu9C5AUEgoDfhGX/sDsb0eHmJlT5ysvlJmS0lvMnKaqFKEsoH+o8Y1xynmwZ78S3sxgFKlYdCJqgqYEvNKcrJUqYtQQSAxUEqAPEQt7Qlib7aDhDPjUwlpaAAD5RlIZIBJJDcQ73pCiFOxLZmZbMQ45as1oznWxnro54fj1SSSmoN0mx48Do/J3YReSv4kQR5gpJ5Zh0KansIzEegROXx45Fj8uWPhosT4+n8JJ5JUD/wBwAilxWNUunujnU8zpyHc2hZo9+/v0hT45Bl8uVeRH2ZNgTR6B6C55Qx/Mn2fs2S2bO7eZ2Zn2gQJFiRpTY6RozJrEAUIssPglzVBKElSjoPnsOMX2H/heWgPOmZi9Eoomm5Ic12iMspF442s74F4eJs5IUHSKkbto+kaif4ulyhUtJSKAG1OkDxE6VJSRKSxNCeX2Yyy8ckrKcwza/e8Z27a4zUWMnxaaFlZUVE1L/JrdIMvxNZsAPV+8Vgg0sRtqMN1bYfxFbWAO/wC0TSpSzmUSTau23zhaSinOLLCIDh7OB3IET4i/KE9WUZdSHUeFwn4E9No9SG57R7oZirknKDu9VcgTTc8jEAS/evH6/WJVHuILJJ2+QJhZSfNLGwWr0Sn6w5jEOhuncEQqiuVXA9s0sn4w8SyDkj3pjvTy8gQlLPd1lzwhGYAJTM5KSxc0qHpYuN4flpaQm95KS/8ASpR9UgwGVJzAJLsCtJa4dKgDycJ7xSXvhSwVpl5UutE5OZvMXSkhL7Om3GCYqWEupnJa+j5lP2YdRFbIUUqTMDj2RSo/5lqFNqAesX/jMoNLUKhWdxVkt7IAdnhW6o1uKXEzAQKAHhC8FmogcWgeSjMwZ3NvX4PGkwgyAUo4tSg5WFfSM3hVsQdi/aNJIxCVgCx2Py3icmmFJ+M41ctK1S2BZ3AdsxYJGj0TyDdM4hOUoQHcHQasp2ehND3i/wDGMKKKLkhTguaatfK2YIFrDrFL7IZgUutrrJ8gIq6iT7rhmSCfNpUxWPXhOd3luinDpcOKZXbY1A5eVhwaBGWE5VBLpJINb5Wcf9wr1h6TJ8rkFtS1GLM+gOrUsaQjNRlUpzYeXlwppQ8QW4w9iowaTiCnY8/t4Wlq0NxSCQqk+jGIV76W6OPqPWOXhZVxMHKv0ivjyFo9nk4RBssQzh/DZf4pnQU9YqIkIBtp8X4tLkpCJIB5UA67xSY7xxZFAAdyXaE1GEcXMieMiuVpTHeKTajOewfu0Ub1h7Eh4QXE1cbJIhiQmBoTDMkRoyPykW+9odwyCVJSLlQrs1X6XgMtPkfi3YfuIbwNBMV+VDDmshP1jO3w1kCnkLVT3cyAkfoZTfLqYVFyaaah6nQaw3hFeYPw+IPy9YUnIa7gijNTi5ffhBPQOzkuIUkoopPb/MK+qR3ENyah3JcW2+y8BUg5iNTb+oVHcgDrAKCvDn+WKi1VBQrVOTOlVOClMOQhdOHUAqr0SXs6gQ2urCnMw0ggEmgCv9za/wBYfpHi0uBoRagcEesUkoZYK1j8E1KQTsTnIPzixwSvaSMiqKSrstIykdQxgEtDlQILKAvpVWvOoMTkKKJjmymSrbNZC+Sh5TxCYKcJYmQzg3hBaI1U5ANx1Z/hWKrFSkWJykU3F30rrrWCUssVZJTWND4WaEdYp6A+UhR5lIHcCHROcZQeaZYJfmo/INDpYvPE5qVljVIslN1q34JFdtYRKKgMM5olIDsAbcWJ7mkOTZKhQ5ZQIch/M26le8BybmIlh8MmXLVNL5bAkZTMP5f0yxcpSz2KlO0EykK420bADKFqJ8pSpDCvtFkVb8wQA5OhAAitxEkKD7B/8uvMj/aIblzFB1L98pCUJsJaC4sAyXFkjclhR1Uk6X0/quO9u8OTzsW+NKFeZCj+n3vvb9odlqeJ+ISg6JoFCMqgOg+H9sLqBQeXOou/aLvlBho8aJSyDaCBMSoHLHkMZIGuXCGis1cKz5ZYKYsSQDoSGduTjvFzgMYZOdkpVnTlOYWvFYZERtciqxCIqporF5i0RVLl1iauNmhMGQIiiWdjE0xoyW2GrL5Kr/mAb+0w1gw8ueNcqT/pUTFdgJwBIV7qgx4ag9CAe8WOCmZJoC7KGRWxSqxG4tXaM61hRBg2MQ/m/NU/1a+tf80BnyzLUpBuC3MXfs3eDSZtGuD6t8CIL7E9A4SYxKTR7cOEMYiW4cXEDmS7lOzVAccRx4isFw8zMGNxQ/WAEZ4BuAxq2x1H04NBEzMwHCml9+L/AF3ic+Vfuf8AyHzhNByF/wAJvw48v+dIqJphJYv36awwJAIapvd6g3B1+kBUCGIqD2PA8fvYwfCsaAgfpVQdDbu3WCiek5SiAynOytxx/Vvob8By5o1Y8CH9IYOGULpPZx3ESRh1GyVHoYjcXqq5WTSW/JDDuphEV+0IZxLTsj3u4+UXafC1XUQgbkxxnypX/TGdf5lWHL9u8HOfQ4e1fJ8IRLT7Sd5JYObJ+OYoWfXp8GhLGYkzFZ1DKE0lI0QNyPzbbdmYnFcxWZZzGyb+m0DQir9eEXPdRfUKS5DCpfMSsks4SLNTgQ5rWFkocLAuAFDmkj5FUWE9QYvTN6AWDaPCuHpmP6W7kD5k9I0l8IvZIpdCk7EKHWhjpsqiSCWbITwB16aQ6JFTxSe9Ilh5eZJGoLjtSDZaUWVQIZmuXeg4N90hyXM3hjFYZwSa6l+bn4QswQCr3UgPqGAra8LZ6MJES9nBsOUqSlRSFJUHBT5C3QN3EGVhnBVLOYCqkkMtI3I1HEekRauYkVSIBNkQ8DEViFs9M/jJUVUyVGixkqKubJhKi/w2KUKu8NEpVUUitlqhuSodYtmIA0My51MpGZIqxLEf0nTlUcI6VNSzEQX+UBFDyhHDS2xCAEn/ABkBg7D2iRo7sVDfnZ6V8uaUn0I+RiICgRUg0bTXfnDa5iZrGZ/hrNlt5JjU8wHuniKQa14FqcpWf3b/AJSz9PzfHhA5ssvSihvToYBPwqkM4YGxulX9JFDE5eNmpDBRbZQCh2U8GvQ5expOLCiyqKGn0+kRnydR2jjj83vypKjuZYf0jk+JsaypRHAKSf7qwavobntCTNKaabM/p9tHtDYNyLjoDUDqYN/OS1XlJ6KWP90d5NEEcln5gwf8Hj2LhsSpFAojkSBDoxy/zq7wgEjdubfL6RH2jfP17xNxlVMrDq15qlT8ySdPr6RAwmrE8CeQ+tI5M0m9BsPmfkPWDiOcGmQCYvk3xiE/ENxO0LCvmVFye0WvJ661Lty68xE0pYAblzzFAOgJ/wBXCAZtYbly67GzG766c7w7SkMCW0sHYwDCpZRH39tFgpPkI2hRSWUDv8R+0TtWk52HBFn0MV8+QxoL0A4gH0o3a8XYtCuJla3pT6Qtq0Wwdik7P1EMexqFAkG4OoPOAIoXhiVVMKnAMdhvxAM9wLA6twserQitJAfT57c4uZczMMpitmAJUQr3VUVwH5uYNejaxHSiExDwlPkRYTQUu9wcqhsoPT0PYwniJsXEUKXDA++n36QqiZBc8aszQmGDoxRAYGEQuBz8TlFPpSEa4lYxKqL7wZMpBsev1jKqxRFQX0cM3Rq31izkYqzVbg2usI6u5C8jgKZ7i4PMWMFUx/COYdPpb0ij9vqXL6vEh4slI8wPxNOQrBpK3lIQ7qB7v8hBFypa7eUwkMeghxEkTxekMDpwOyg8eqkqGj8oCcVygg8SIFBD8l4STLUdI9XLa/P4ffWIHxJeg6xBWMJ06weRuJGIqRxjwYjjCasSX3hkMrsIAuY/KJTlEisCCYR6FlxZ+HSajaEcMlzFmqa3lTeJq4YW2VTamBZAREphYBO0ekNEKSFr9IHNiaATXaIZr3ewoDehfpCMmsRPDrqRAZkxqjnEZC9YZbFSsBXF/Tm/y0iOKWkljAJa3VdoXnTvM+1fp6w9Db3xKQUqnHQv39ok97+sZ2dMjRIn5klJrvz/AG+Zigx0pjC4jkHLVBwq3YU2+MVkjEB4cC9L05dq15xsz0aRM1+QP7QljgVWfKKMKElmBuwq2pvxghnAas9HZzvShr0ivxOHWsgEFEslJYhpgWnzAJSxGz5gTTvNVijOxwSEnKggHKoJPuHLUUGjEte8PeG4oF0iwLAuTsTU8994CJiJKVhTZakjI4cuSDQkqJLngYSwuJkpPvgXNAE3JHmUmqq/mtxeEruL2YtVGN+DnptziqxaXUmyifMpIYAgVPM225w9MVmTRuBIcDaEJC1JzFIzlmKgnyh1AkAlTEgAhq9IdTD0rEMslROoIB5NR3H7GLc4qXxHeM3hpr2Lh3JckkZcwFDUl32IbodflID/AFPECCFY0uGWg3W0dPmJSWd9/pFDKmP/AMtxiftSo6kmpJvzc3MNOmiw+Ioya/COVLJuoDhFRLKgHzM8cZj2rxgGjs9QSbu14D/NbUhZLNqTu4ZuTX6xxmBIa/QD1vADwmOHJgkslZ4BhoKAN8BCshJVVVEw0ceB5QkNCM2nFBNBBZeJSPMNbAkEhmvbfaEBiEkF08ogF205dTWJUukYwEAkBxSmrl3O5j1E2r/vFYmZx+3PeDS5sLR7WoxO/aIqmBQoKxXmdHntaGDQ2MrDkm4MeYiUACQx1Ka1rYawuiaU2N72+cDTOIN+1f2g0NpypSiCSCVGxJ14vekV09KnZtb6Pz2h6diVHWFpuIVoe8VE0vhSa/CtYTxRqXh2djlcB+4H0irnziouYuRFqgw00lvjS8NypiipgX33dj2Ha0Vcmboqmh4U+BEOyEk1YF9qEjMkM4O33rEtrDs0JVQHMxdwWYas9fsaRKXLSlIdClBmIcqJfR1kEjjq0RkKfSg8xUQSQSzcH9TwhgSSEKKEhUwBvMUpBVWimLs5N36wkkMRj0SsoEs5ipIYJIAeubMaNferbvC2PnJSgFIAlpGVsgDFLJZgLHlFwtBWgJUAtJDFPlILpJIB1ALjm9qxR4jDM/s6gHyoS2YKAY0VRX4nprejQqrHRjD1lBcxZCWBZAIAT5WCgAagkUF6couMIrNKznypchWZ0kMSC7/qfvreEMN4ZlQlNA4LgfhzAm5DOD2aLDDzEglCS4HlqXILBhehatvSGVoJVLShSgU5SXKkMQC5rS1RWjO73ic7DFSfLY1qWbjwMRQJcsPMSCogBaikFS2DBmFQ5fqSwrBZk0FLpXQFjx0vdIf6cIcIGUjKGJNzStSAATwP0gErHEqUzUt9/esBkyE2QohqsS9ySNbnvSF8OC6wqjmoBdk3LNajVN/WA9LPEYk6ktp/xv8AtBMLPzN+54aQnikulqg61DghnpR6v3HOBYYZXG3PQq6moAgLXhcTMS9LcmGv/MERMSBueXzjPzsb5qW+zB8NiXBc1G9ekBaW68QVfKCpm0inRP46uerD75wwJ9D84ZaWQnVaDBfeKdM0Evrb596Q2mYW14QgsvbWrBEz4rEzIn7dgTBobWQnQSficxcJCbBk2oGeKvDzXH2HbaDhW/yg0ezBXHJmNCpmR57SDQ2bTMD1cjgWPwgJWxcaWiJWHrQatpuz8jrAvagmltHvBobSmrJOZ6vmfi7v3hX2Tq5wcrfv6f8ALwXBozTUvq/9ph70nW2cT4eXJ1LPXa2kGGEIUDlDDY3v9YcSkwTMbZSTo1YD3VNjJi0qQQgipBIBdKa+YE+VxSjVe9HgWJkz15WcZVOkrylwRlIYF9y5P7Xf82EuCwehdNRvyMefzCD+JJ1vE6VKrpKZqVl5jjKHSQWD5mbzE1Yil2BYVBXwmKKp4mCUyWKMzqcAkEZQWYMxMez5g/nUFwR7Mgh7lpqg41/eLZKECwA6Cj3g0e9CTkLBsQaKILChqx+lLRU+L+HFUtaUrIUohZFDmKbUuWAakWRQB+I67M5+3eFZ0rNMSvMCU5gN/MR9B2EBS6KeGIWmSgpCSoElQYpQGplFyGat/dMPTUhRVRqM4zJKiwLsWbZ+FYqpPiCgsyqKPtCyi1yHNAP6tr97jChSRVJUCoDM4p5WsVP+EGm8EOqfC4sFagpJH4RQPRkuWO+z3G1SzAy/OWDMK0XQ30J4H80OYvCglwk5gkGwY1qk6PrvXhSuEsukGWpgdQ1CC4ckDvDHZpawoPmTmBfcN0Go0s+0AQrzGhALVFnGnT7tDKZiQlwH4AOalz98IWlpKczJNXIBB/ESfnAFdiAQtQq/3WPETGZnahLcKQfFJWS+Um56XaOQCVB7CldAKDsKcrWhLTlq10YHiGJP31g654px6As1uEQlsLDgCPvl2iMxJLNa4HcX2hpNhNL0JChVnIUDtZ0tDImtx1oL/duELBCkUKSk0LKFS4FANAAwAOioIr3SPiGdtvQ14wJptU4Bq9NTyj1c93AqQ1Bx6xVYiaC1y3wrBMKkzAVMRx5j/wDV+PKGNLHCrUKklmc25MBclm4Uh9KxuPjFVKU4qaJV5aXbzU4G32YekzT9KcNvu0BUyYgTHe1pwMRJ+t6QE4qaFMLOcna3Wpa924wwtWvCEJS/NW4Z2tWAQfBziT1+v31i58J/6yOv9qoznuq96l3fUkAPu9e0X/gav8VHX+1UTeqc7Logo/ePY6KJBSQbh4BPwqCGKEnoNWjo6ECWK8NlZny1BoXLjlWFfE05CAkkeVJ94mpSCTUx0dCXCuFxCj7TzGktShzDEc+RjxOLXZ/QR5HQHVThMSpOJWxuutBV1CNdKMdHQYj5Ozss/fODJjo6KZiGpPWIBAawjo6ABT5Ya0KKkJJqka6R7HQACfgUM7a7nXrColAUAp+4j2OhHOhcNKCgMweov0HSClP9ubrvHkdACU2WDVtPmIdkSgFMBTKfr8/to6OgNKVUA65ilxSgB2tD0oUTxPyEdHQyLqP33ic4VMdHQiL4lRrwD/HvEpIyiWRQ7/drR0dAECsqT5quSC9XGdQ+AEWvgo/xJXL/AGKjo6FelTt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1571612"/>
            <a:ext cx="6429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Синяя птица</a:t>
            </a:r>
          </a:p>
          <a:p>
            <a:r>
              <a:rPr lang="ru-RU" sz="2400" dirty="0" smtClean="0"/>
              <a:t>            По небу мчится.</a:t>
            </a:r>
          </a:p>
          <a:p>
            <a:r>
              <a:rPr lang="ru-RU" sz="2400" dirty="0" smtClean="0"/>
              <a:t>            Крылья распластала —</a:t>
            </a:r>
          </a:p>
          <a:p>
            <a:r>
              <a:rPr lang="ru-RU" sz="2400" dirty="0" smtClean="0"/>
              <a:t>            Солнышко застлала.</a:t>
            </a:r>
            <a:endParaRPr lang="ru-RU" sz="2400" dirty="0"/>
          </a:p>
        </p:txBody>
      </p:sp>
      <p:pic>
        <p:nvPicPr>
          <p:cNvPr id="8194" name="Picture 2" descr="http://tvoyaskazka.ru/wp-content/uploads/2012/09/05937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143248"/>
            <a:ext cx="4714908" cy="34713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86578" y="6215082"/>
            <a:ext cx="753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</a:t>
            </a:r>
            <a:r>
              <a:rPr lang="ru-RU" i="1" dirty="0" smtClean="0"/>
              <a:t>Туча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357298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Закрыла туча солнышко, вот оно и не показывается на небе. 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А какая весна без солнышка? Надо его позвать. Давайте вместе звать, </a:t>
            </a:r>
            <a:r>
              <a:rPr lang="ru-RU" sz="2400" dirty="0" err="1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закличку</a:t>
            </a:r>
            <a:r>
              <a:rPr lang="ru-RU" sz="2400" dirty="0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 кричать:</a:t>
            </a:r>
          </a:p>
          <a:p>
            <a:pPr lvl="0" algn="ctr"/>
            <a:endParaRPr lang="ru-RU" sz="2400" dirty="0" smtClean="0">
              <a:solidFill>
                <a:prstClr val="black"/>
              </a:solidFill>
              <a:cs typeface="Calibri" pitchFamily="34" charset="0"/>
            </a:endParaRPr>
          </a:p>
          <a:p>
            <a:pPr lvl="0" algn="ctr" eaLnBrk="0" hangingPunct="0"/>
            <a:r>
              <a:rPr lang="ru-RU" sz="2400" b="1" dirty="0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              Солнышко, солнышко,</a:t>
            </a:r>
            <a:endParaRPr lang="ru-RU" sz="2400" b="1" dirty="0" smtClean="0">
              <a:solidFill>
                <a:prstClr val="black"/>
              </a:solidFill>
              <a:cs typeface="Calibri" pitchFamily="34" charset="0"/>
            </a:endParaRPr>
          </a:p>
          <a:p>
            <a:pPr lvl="0" algn="ctr" eaLnBrk="0" hangingPunct="0"/>
            <a:r>
              <a:rPr lang="ru-RU" sz="2400" b="1" dirty="0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            Выгляни в окошечко.</a:t>
            </a:r>
            <a:endParaRPr lang="ru-RU" sz="2400" b="1" dirty="0" smtClean="0">
              <a:solidFill>
                <a:prstClr val="black"/>
              </a:solidFill>
              <a:cs typeface="Calibri" pitchFamily="34" charset="0"/>
            </a:endParaRPr>
          </a:p>
          <a:p>
            <a:pPr lvl="0" algn="ctr" eaLnBrk="0" hangingPunct="0"/>
            <a:r>
              <a:rPr lang="ru-RU" sz="2400" b="1" dirty="0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       Твои детки плачут,</a:t>
            </a:r>
          </a:p>
          <a:p>
            <a:pPr lvl="0" algn="ctr" eaLnBrk="0" hangingPunct="0"/>
            <a:r>
              <a:rPr lang="ru-RU" sz="2400" b="1" dirty="0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             По камушкам скачут.</a:t>
            </a:r>
            <a:endParaRPr lang="ru-RU" sz="2400" b="1" dirty="0" smtClean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10243" name="Picture 3" descr="http://reft-17.ru/wp-content/uploads/2013/05/40842c7fdc42a9fb16c2f05001bf85a7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28384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535782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Меня зима не пускает, а туча одеялом укрывает. Я </a:t>
            </a:r>
            <a:r>
              <a:rPr lang="ru-RU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спа-а-ать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хочу!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shkola-abv.ru/subfolder1/06/oduvanchik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535050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zastavki.com/pictures/1600x1200/2012/Drawn_wallpapers_Painted_girls_Winter_girl_034526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хочет зима уходить, не желает весне место уступать.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Давайте весне помогать, ее зазывать, загадки весенние отгадывать, солнышко будить!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Как весну звать-зазывать?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Вот как: повторяйте за мной!</a:t>
            </a:r>
            <a:endParaRPr lang="ru-RU" sz="24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2/84/190/84190549_71122690_Devushkaves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87751" cy="6886973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143372" y="2285992"/>
            <a:ext cx="50006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Приди, весна, красная,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Приди, весна, с радостью,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С доброй радостью,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С великой милостью!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rDetstv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MirDetstva</Template>
  <TotalTime>108</TotalTime>
  <Words>576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MirDetstva</vt:lpstr>
      <vt:lpstr>«Приди, весна, с радостью!»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dc:description>http://propowerpoint.ru - Бесплатные шаблоны для презентаций. Полезные советы и уроки  PowerPoint .</dc:description>
  <cp:lastModifiedBy>HP</cp:lastModifiedBy>
  <cp:revision>18</cp:revision>
  <dcterms:created xsi:type="dcterms:W3CDTF">2015-03-04T17:16:39Z</dcterms:created>
  <dcterms:modified xsi:type="dcterms:W3CDTF">2015-03-07T09:30:08Z</dcterms:modified>
</cp:coreProperties>
</file>