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13567C2-C843-4401-A037-393D246704D4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6E0A061-96C8-4D5C-8546-9E2678A4DF9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67C2-C843-4401-A037-393D246704D4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A061-96C8-4D5C-8546-9E2678A4D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67C2-C843-4401-A037-393D246704D4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A061-96C8-4D5C-8546-9E2678A4D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3567C2-C843-4401-A037-393D246704D4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E0A061-96C8-4D5C-8546-9E2678A4DF9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13567C2-C843-4401-A037-393D246704D4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6E0A061-96C8-4D5C-8546-9E2678A4DF9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67C2-C843-4401-A037-393D246704D4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A061-96C8-4D5C-8546-9E2678A4DF9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67C2-C843-4401-A037-393D246704D4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A061-96C8-4D5C-8546-9E2678A4DF9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3567C2-C843-4401-A037-393D246704D4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E0A061-96C8-4D5C-8546-9E2678A4DF9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67C2-C843-4401-A037-393D246704D4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A061-96C8-4D5C-8546-9E2678A4D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3567C2-C843-4401-A037-393D246704D4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E0A061-96C8-4D5C-8546-9E2678A4DF9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3567C2-C843-4401-A037-393D246704D4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E0A061-96C8-4D5C-8546-9E2678A4DF9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13567C2-C843-4401-A037-393D246704D4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E0A061-96C8-4D5C-8546-9E2678A4DF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1700808"/>
            <a:ext cx="6172200" cy="1894362"/>
          </a:xfrm>
        </p:spPr>
        <p:txBody>
          <a:bodyPr>
            <a:noAutofit/>
          </a:bodyPr>
          <a:lstStyle/>
          <a:p>
            <a:r>
              <a:rPr lang="ru-RU" sz="6600" b="1" dirty="0">
                <a:solidFill>
                  <a:srgbClr val="C00000"/>
                </a:solidFill>
                <a:latin typeface="Monotype Corsiva" pitchFamily="66" charset="0"/>
              </a:rPr>
              <a:t>ТЕАТР СКОРОГОВОРОК</a:t>
            </a:r>
            <a:endParaRPr lang="ru-RU" sz="66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/>
              <a:t>Подготовила </a:t>
            </a:r>
            <a:br>
              <a:rPr lang="ru-RU" dirty="0" smtClean="0"/>
            </a:br>
            <a:r>
              <a:rPr lang="ru-RU" dirty="0" smtClean="0"/>
              <a:t>учитель-логопед</a:t>
            </a:r>
            <a:br>
              <a:rPr lang="ru-RU" dirty="0" smtClean="0"/>
            </a:br>
            <a:r>
              <a:rPr lang="ru-RU" dirty="0" smtClean="0"/>
              <a:t>Степанова Ю.А.</a:t>
            </a:r>
            <a:br>
              <a:rPr lang="ru-RU" dirty="0" smtClean="0"/>
            </a:br>
            <a:r>
              <a:rPr lang="ru-RU" dirty="0" smtClean="0"/>
              <a:t>2015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756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Скороговорка</a:t>
            </a:r>
            <a:r>
              <a:rPr lang="ru-RU" dirty="0"/>
              <a:t> — короткая, синтаксически правильная фраза на любом языке с искусственно усложнённой артикуляцией. Скороговорки содержат близкие по звучанию, но различные фонемы (например, </a:t>
            </a:r>
            <a:r>
              <a:rPr lang="ru-RU" i="1" dirty="0"/>
              <a:t>c</a:t>
            </a:r>
            <a:r>
              <a:rPr lang="ru-RU" dirty="0"/>
              <a:t> и </a:t>
            </a:r>
            <a:r>
              <a:rPr lang="ru-RU" i="1" dirty="0"/>
              <a:t>ш</a:t>
            </a:r>
            <a:r>
              <a:rPr lang="ru-RU" dirty="0"/>
              <a:t>) и сложные для произношения сочетания фонем. Зачастую содержат </a:t>
            </a:r>
            <a:r>
              <a:rPr lang="ru-RU" dirty="0" smtClean="0"/>
              <a:t>рифмы</a:t>
            </a:r>
            <a:r>
              <a:rPr lang="ru-RU" dirty="0"/>
              <a:t>. Используются для тренировки дикции и произношения.</a:t>
            </a:r>
          </a:p>
        </p:txBody>
      </p:sp>
    </p:spTree>
    <p:extLst>
      <p:ext uri="{BB962C8B-B14F-4D97-AF65-F5344CB8AC3E}">
        <p14:creationId xmlns:p14="http://schemas.microsoft.com/office/powerpoint/2010/main" val="333925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Правила при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работе со скороговорками: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Использовать на первых порах на­звание 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чистоговорка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выговарива-лочка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», поскольку по причине ограниченных произносительных возможностей дошкольники, особенно имеющие нарушения речи, часто затрудняются произносить скороговорки в быстром темпе, как того требует само название «скороговорка».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скороговорке не должно быть зву­ков, которые ребенок произносит дефектно.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Это обязательное условие!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Работу следует начинать с легких скороговорок, постепенно добавляя бо­лее трудные.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Обязательно объяснять ребенку зна­чение непонятных слов.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Чтобы облегчить запоминание и выразительное произнесение скороговорки, следует определить ее смысл, придумать простые и конкретные жизненные обсто­ятельства, которые оправдывают много­кратное повторение текста.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68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Скороговорка особенно эффективна, ес­ли ее проговорить несколько раз. Корот­кую скороговорку можно повторять цели­ком, например: «Мам, мёду б нам» или «Купи кипу пик». </a:t>
            </a:r>
            <a:r>
              <a:rPr lang="ru-RU" dirty="0" smtClean="0"/>
              <a:t>Можно </a:t>
            </a:r>
            <a:r>
              <a:rPr lang="ru-RU" dirty="0"/>
              <a:t>обыграть эти скороговорки</a:t>
            </a:r>
            <a:r>
              <a:rPr lang="ru-RU" dirty="0" smtClean="0"/>
              <a:t>.</a:t>
            </a:r>
          </a:p>
          <a:p>
            <a:r>
              <a:rPr lang="ru-RU" dirty="0"/>
              <a:t>В длинных скороговорках логичнее по­вторять только два-три слова. Речь можно сопровождать подходящими по смыслу движениями.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10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Дети, часто 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испытывают трудности, ос­ваивая скороговорки. Чтобы облегчить им эту деятельность, можно использовать следующие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приемы: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	Проговорить скороговорку очень мед­ленно,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беззвучно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артикулируя.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	Проговаривать скороговорку и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на каждое слово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подбрасывать мяч и ловить его двумя руками; перебрасывать мяч из руки в руку; отбивать его от стены или от пола.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	Научить ребенка воспринимать и вос­производить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слогоритмический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рисунок скороговорки. Пример.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 Слоги в слове звучат неодинаково. Один слог всегда звучит сильнее, как буд­то по нему голосом ударили. Он называет­ся ударным. Послушай, как я проговорю и прохлопаю скороговорку: У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пенька опять пять опят: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(х - слабый хло­пок,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сильный хлопок). Попробуй и ты прохлопать и проговорить эту скорого­ворку медленно, одними губами, без голо­са. А теперь быстрее и с голосом.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4.	Произносить скороговорку и сжимать обеими руками теннисный или массаж­ный мяч на каждый ударный слог.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5.	На каждый ударный слог в слове проводить рукой по массажной щетке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(У елки иголки колки).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Руки попеременно менять.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6.	Можно устроить соревнование между детьми «Гонки скороговорок» - кто быст­рее, не сбиваясь, проговорит скороговорку. Только надо помнить, что одновременное увеличение быстроты проговаривания и силы голоса вредит четкой дикции.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89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Скороговорки могут стать эффективным средством развития не только дикции, но и творческих способностей, если работать над ними весело и с фантазией.</a:t>
            </a:r>
          </a:p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94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УДАЧИ </a:t>
            </a:r>
            <a:br>
              <a:rPr lang="ru-RU" sz="8800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8800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В </a:t>
            </a:r>
            <a:br>
              <a:rPr lang="ru-RU" sz="8800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8800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РАБОТЕ!</a:t>
            </a:r>
            <a:endParaRPr lang="ru-RU" sz="8800" i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78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</TotalTime>
  <Words>214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ТЕАТР СКОРОГОВОРОК</vt:lpstr>
      <vt:lpstr>Презентация PowerPoint</vt:lpstr>
      <vt:lpstr> Правила при работе со скороговорками:</vt:lpstr>
      <vt:lpstr>Презентация PowerPoint</vt:lpstr>
      <vt:lpstr>Дети, часто испытывают трудности, ос­ваивая скороговорки. Чтобы облегчить им эту деятельность, можно использовать следующие приемы: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 СКОРОГОВОРОК</dc:title>
  <dc:creator>Юля</dc:creator>
  <cp:lastModifiedBy>Юля</cp:lastModifiedBy>
  <cp:revision>3</cp:revision>
  <dcterms:created xsi:type="dcterms:W3CDTF">2015-02-11T07:48:12Z</dcterms:created>
  <dcterms:modified xsi:type="dcterms:W3CDTF">2015-02-11T08:17:31Z</dcterms:modified>
</cp:coreProperties>
</file>