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3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4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0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6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4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8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3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4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7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91C5-A3C2-4FE5-91A7-C49942C23884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BCA06-F3C0-40C2-8BA8-705E5BC65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620688"/>
            <a:ext cx="8352928" cy="561662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3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в первой младшей группе по экологическому воспитанию. Краткосрочный проект «Каждому скворцу по дворцу»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23224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«Каждому скворцу по дворцу! 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младшей группе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7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16632"/>
            <a:ext cx="8856984" cy="64087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(две недели) 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информационно-творческий.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игровой.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участников: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дети 2-3 лет, их родители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 детей систематизированных знаний об окружающем мире, о птицах, о необходимости заботиться о птицах зимой.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птицах , как о живых существах в природе.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детей с птицами , названием их частей тела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Учить внимательно слушать, формировать способность к диалогической речи, учить отвечать на вопросы словом и предложением, состоящем из 3-4 слов.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Упражнять в звукоподражании.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Обогащать и активизировать словарь по теме.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Закрепить способ сплющивать кусочки пластилина от целого куска.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Воспитывать заботливое отношение к птицам.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9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9512" y="116632"/>
            <a:ext cx="8784976" cy="648072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94421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Подготовительный этап: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Изучение методической литературы,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Подбор художественной литературы,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Подготовка художественных материалов для продуктивной деятельности.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4695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116632"/>
            <a:ext cx="8712968" cy="62646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Реализация проекта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Наблюдение за птичкой.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Слушание пения птиц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Рассматривание иллюстраций: «Птицы».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6663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06663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75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88640"/>
            <a:ext cx="8928992" cy="65527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Лепка «Птички».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Аппликация «Скворечник»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Чтение: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«Сорока».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Дидактическая игра: «Кто в домике живет? »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Дидактическая игра: «Кто что ест? »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Подвижные игры: «Воробьи и автомобиль», «Наседка и цыплята», «Птички и птенчики», «Найди своё гнездо», «Птицы в гнездышках», «Воробушки и кот»,   « Перелет птиц».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6952"/>
            <a:ext cx="4038600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96952"/>
            <a:ext cx="4038600" cy="3168352"/>
          </a:xfrm>
        </p:spPr>
      </p:pic>
    </p:spTree>
    <p:extLst>
      <p:ext uri="{BB962C8B-B14F-4D97-AF65-F5344CB8AC3E}">
        <p14:creationId xmlns:p14="http://schemas.microsoft.com/office/powerpoint/2010/main" val="22958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организовать выставку совместных работ по теме «Птички-невелички»;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Изготовление кормушек.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родителям понаблюдать с детьми во время совместных прогулок за птицами и дома нарисовать 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83" y="1989138"/>
            <a:ext cx="5516033" cy="4137025"/>
          </a:xfrm>
        </p:spPr>
      </p:pic>
    </p:spTree>
    <p:extLst>
      <p:ext uri="{BB962C8B-B14F-4D97-AF65-F5344CB8AC3E}">
        <p14:creationId xmlns:p14="http://schemas.microsoft.com/office/powerpoint/2010/main" val="40199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476672"/>
            <a:ext cx="8640960" cy="59766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2592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Итог: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Комплексное занятие «Угощение для птичек» (ребенок и окружающий мир + лепка) 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(Презентация деятельность детей в проекте) 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86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Проектная деятельность в первой младшей группе по экологическому воспитанию. Краткосрочный проект «Каждому скворцу по дворцу»</vt:lpstr>
      <vt:lpstr>Срок реализации: краткосрочный (две недели) . Вид проекта: информационно-творческий.  Тип проекта: игровой.  Состав участников: воспитатели, дети 2-3 лет, их родители Актуальность: отсутствие у детей систематизированных знаний об окружающем мире, о птицах, о необходимости заботиться о птицах зимой.  Цель проекта: формирование представлений о птицах , как о живых существах в природе.  Задачи: 1. Познакомить детей с птицами , названием их частей тела  2. Учить внимательно слушать, формировать способность к диалогической речи, учить отвечать на вопросы словом и предложением, состоящем из 3-4 слов.  3. Упражнять в звукоподражании.  4. Обогащать и активизировать словарь по теме.  5. Закрепить способ сплющивать кусочки пластилина от целого куска.  6. Воспитывать заботливое отношение к птицам.  </vt:lpstr>
      <vt:lpstr>Этапы реализации: 1. Подготовительный этап: • Изучение методической литературы,  • Подбор художественной литературы,  • Подготовка художественных материалов для продуктивной деятельности.  </vt:lpstr>
      <vt:lpstr>2. Реализация проекта Деятельность детей: • Наблюдение за птичкой.  • Слушание пения птиц • Рассматривание иллюстраций: «Птицы».  </vt:lpstr>
      <vt:lpstr>• Лепка «Птички». • Аппликация «Скворечник»  • Чтение: потешка «Сорока».  • Дидактическая игра: «Кто в домике живет? »  • Дидактическая игра: «Кто что ест? »   Подвижные игры: «Воробьи и автомобиль», «Наседка и цыплята», «Птички и птенчики», «Найди своё гнездо», «Птицы в гнездышках», «Воробушки и кот»,   « Перелет птиц». </vt:lpstr>
      <vt:lpstr>Работа с родителями: • организовать выставку совместных работ по теме «Птички-невелички»; • Изготовление кормушек.  рекомендовать родителям понаблюдать с детьми во время совместных прогулок за птицами и дома нарисовать их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первой младшей группе по экологическому воспитанию. Краткосрочный проект «Каждому скворцу по дворцу»</dc:title>
  <dc:creator>паха</dc:creator>
  <cp:lastModifiedBy>паха</cp:lastModifiedBy>
  <cp:revision>6</cp:revision>
  <dcterms:created xsi:type="dcterms:W3CDTF">2014-04-23T06:15:37Z</dcterms:created>
  <dcterms:modified xsi:type="dcterms:W3CDTF">2014-04-23T06:49:54Z</dcterms:modified>
</cp:coreProperties>
</file>