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8888F-1B5B-45F9-A07B-CE66F1D09E84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F340-7604-4DDC-A442-CE22FD818C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fantik47.rusedu.net/gallery/3117/fon_lista_i_pti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289143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928670"/>
            <a:ext cx="67866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Лёня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рвал фура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поб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жал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вниз с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круто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брыва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Бли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 п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крылом бежала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мля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Неслись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роги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гря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колодцы-журавли</a:t>
            </a:r>
          </a:p>
        </p:txBody>
      </p:sp>
      <p:pic>
        <p:nvPicPr>
          <p:cNvPr id="11268" name="Picture 4" descr="http://go4.imgsmail.ru/imgpreview?key=http%3A//school.part-money.ru/img/schoolboy3.jpg&amp;mb=imgdb_preview_16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286124"/>
            <a:ext cx="2786082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antik47.rusedu.net/gallery/3117/fon_lista_i_pti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914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Тема урока:</a:t>
            </a:r>
            <a:endParaRPr lang="ru-RU" sz="5400" dirty="0">
              <a:solidFill>
                <a:srgbClr val="C00000"/>
              </a:solidFill>
            </a:endParaRPr>
          </a:p>
        </p:txBody>
      </p:sp>
      <p:pic>
        <p:nvPicPr>
          <p:cNvPr id="14339" name="Picture 3" descr="C:\Users\Татьяна\Downloads\зву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00240"/>
            <a:ext cx="5000660" cy="3582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http://fantik47.rusedu.net/gallery/3117/fon_lista_i_pti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289142" cy="68580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642918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Баран или кот?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Зебра или щука?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Пёс или выдра?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Утка или гагара?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Олень или кит?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365" name="Picture 5" descr="http://go3.imgsmail.ru/imgpreview?key=http%3A//dic.academic.ru/pictures/wiki/files/68/Dallschaf.jpg&amp;mb=imgdb_preview_7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285860"/>
            <a:ext cx="1571636" cy="1016199"/>
          </a:xfrm>
          <a:prstGeom prst="rect">
            <a:avLst/>
          </a:prstGeom>
          <a:noFill/>
        </p:spPr>
      </p:pic>
      <p:pic>
        <p:nvPicPr>
          <p:cNvPr id="15367" name="Picture 7" descr="http://go3.imgsmail.ru/imgpreview?key=http%3A//evro-kot.narod.ru/picture.jpg&amp;mb=imgdb_preview_19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857232"/>
            <a:ext cx="1428728" cy="1651487"/>
          </a:xfrm>
          <a:prstGeom prst="rect">
            <a:avLst/>
          </a:prstGeom>
          <a:noFill/>
        </p:spPr>
      </p:pic>
      <p:pic>
        <p:nvPicPr>
          <p:cNvPr id="15369" name="Picture 9" descr="http://go1.imgsmail.ru/imgpreview?key=http%3A//content.foto.mail.ru/mail/inandronov/3/i-577.jpg&amp;mb=imgdb_preview_178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3786190"/>
            <a:ext cx="1812378" cy="1357322"/>
          </a:xfrm>
          <a:prstGeom prst="rect">
            <a:avLst/>
          </a:prstGeom>
          <a:noFill/>
        </p:spPr>
      </p:pic>
      <p:pic>
        <p:nvPicPr>
          <p:cNvPr id="15371" name="Picture 11" descr="http://go1.imgsmail.ru/imgpreview?key=http%3A//pticyrus.info/wp-content/uploads/2012/03/gagary.jpg&amp;mb=imgdb_preview_112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643446"/>
            <a:ext cx="2066925" cy="1762126"/>
          </a:xfrm>
          <a:prstGeom prst="rect">
            <a:avLst/>
          </a:prstGeom>
          <a:noFill/>
        </p:spPr>
      </p:pic>
      <p:pic>
        <p:nvPicPr>
          <p:cNvPr id="15373" name="Picture 13" descr="http://go4.imgsmail.ru/imgpreview?key=http%3A//post-marka.ru/article/image/anas-platyrhynchos.gif&amp;mb=imgdb_preview_24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57356" y="3929066"/>
            <a:ext cx="1785950" cy="1217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http://fantik47.rusedu.net/gallery/3117/fon_lista_i_pti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289143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18927" y="1142984"/>
            <a:ext cx="7525073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Задание:  попробуйте описать: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-шорох опадающих листьев;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грохот строительной техники;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звон колоколов;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стрекот насекомых.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fantik47.rusedu.net/gallery/3117/fon_lista_i_pti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914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64291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Д/</a:t>
            </a:r>
            <a:r>
              <a:rPr lang="ru-RU" b="1" dirty="0" err="1">
                <a:solidFill>
                  <a:srgbClr val="C00000"/>
                </a:solidFill>
              </a:rPr>
              <a:t>з</a:t>
            </a:r>
            <a:r>
              <a:rPr lang="ru-RU" b="1" dirty="0">
                <a:solidFill>
                  <a:srgbClr val="C00000"/>
                </a:solidFill>
              </a:rPr>
              <a:t> § 2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Упр. 23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Упр. 28 (по желанию)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7343804" cy="3857652"/>
          </a:xfrm>
        </p:spPr>
        <p:txBody>
          <a:bodyPr/>
          <a:lstStyle/>
          <a:p>
            <a:pPr algn="l"/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т                                           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з-с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б-п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		л</a:t>
            </a:r>
          </a:p>
          <a:p>
            <a:pPr algn="l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г-к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в-ф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	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ж-ш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autoRev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autoRev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autoRev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autoRev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autoRev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77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Тема урока:</vt:lpstr>
      <vt:lpstr>Слайд 3</vt:lpstr>
      <vt:lpstr>Слайд 4</vt:lpstr>
      <vt:lpstr>Д/з § 2 Упр. 23 Упр. 28 (по желанию)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6</cp:revision>
  <dcterms:created xsi:type="dcterms:W3CDTF">2014-03-02T08:35:21Z</dcterms:created>
  <dcterms:modified xsi:type="dcterms:W3CDTF">2014-03-02T09:15:45Z</dcterms:modified>
</cp:coreProperties>
</file>