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11486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latin typeface="Franklin Gothic Heavy" pitchFamily="34" charset="0"/>
              </a:rPr>
              <a:t>Однородные члены предложения</a:t>
            </a:r>
            <a:endParaRPr lang="ru-RU" sz="5400" i="1" dirty="0">
              <a:latin typeface="Franklin Gothic Heav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929198"/>
            <a:ext cx="7498080" cy="131920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1.Укажите предложение с однородными членами.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А) В доме стояла тишина, и только бой старинных часов иногда нарушал её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 smtClean="0"/>
              <a:t>) Ветер на море гуляет и кораблик подгоняет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 smtClean="0"/>
              <a:t>) Он бежит себе в волнах на раздутых парусах.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2.Укажите предложения с однородными членами.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Пушки с пристани палят, кораблю пристать велят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 smtClean="0"/>
              <a:t>) Корабельщики дивятся, на кораблике толпятся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 smtClean="0"/>
              <a:t>) Вместе с галками к нашему дому прилетают и другие птицы.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3.Укажите предложение без однородных членов.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Я лёг, укрылся с головой и стал думать о завтрашнем дне.</a:t>
            </a:r>
          </a:p>
          <a:p>
            <a:endParaRPr lang="ru-RU" dirty="0"/>
          </a:p>
          <a:p>
            <a:r>
              <a:rPr lang="ru-RU" dirty="0" smtClean="0"/>
              <a:t>Б) В саду росли гвоздики и розы.</a:t>
            </a:r>
          </a:p>
          <a:p>
            <a:endParaRPr lang="ru-RU" dirty="0"/>
          </a:p>
          <a:p>
            <a:r>
              <a:rPr lang="ru-RU" dirty="0" smtClean="0"/>
              <a:t>В) В саду росли гвоздики, они издавали терпкий аромат.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Укажите предложение с пунктуационной ошибкой.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Мальчик привязал лошадь и вошёл в дом.</a:t>
            </a:r>
          </a:p>
          <a:p>
            <a:endParaRPr lang="ru-RU" dirty="0" smtClean="0"/>
          </a:p>
          <a:p>
            <a:r>
              <a:rPr lang="ru-RU" dirty="0" smtClean="0"/>
              <a:t>Б) Лёд затрещал, и двинулся по реке.</a:t>
            </a:r>
          </a:p>
          <a:p>
            <a:endParaRPr lang="ru-RU" dirty="0" smtClean="0"/>
          </a:p>
          <a:p>
            <a:r>
              <a:rPr lang="ru-RU" dirty="0" smtClean="0"/>
              <a:t>В) Лёд затрещал, но не сдвинулся.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Укажите предложение без пунктуационной ошибки.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Собрались гости и все развеселились.</a:t>
            </a:r>
          </a:p>
          <a:p>
            <a:endParaRPr lang="ru-RU" dirty="0"/>
          </a:p>
          <a:p>
            <a:r>
              <a:rPr lang="ru-RU" dirty="0" smtClean="0"/>
              <a:t>Б) Солнце выглянуло но на улице было прохладно.</a:t>
            </a:r>
          </a:p>
          <a:p>
            <a:endParaRPr lang="ru-RU" dirty="0"/>
          </a:p>
          <a:p>
            <a:r>
              <a:rPr lang="ru-RU" dirty="0" smtClean="0"/>
              <a:t>В) Река разлилась и затопила берег.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58285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6.Укажите, на месте каких цифр нужны запятые.</a:t>
            </a:r>
            <a:br>
              <a:rPr lang="ru-RU" sz="4000" dirty="0" smtClean="0"/>
            </a:br>
            <a:r>
              <a:rPr lang="ru-RU" sz="3600" b="1" dirty="0" smtClean="0"/>
              <a:t>Ваши отзывы(1)уважаемые(2)читатели(3) присылайте в редакцию.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58204" cy="3054353"/>
          </a:xfrm>
        </p:spPr>
        <p:txBody>
          <a:bodyPr/>
          <a:lstStyle/>
          <a:p>
            <a:r>
              <a:rPr lang="ru-RU" dirty="0" smtClean="0"/>
              <a:t>А) 1, 2, 3.</a:t>
            </a:r>
          </a:p>
          <a:p>
            <a:r>
              <a:rPr lang="ru-RU" dirty="0" smtClean="0"/>
              <a:t>Б) 1, 2.</a:t>
            </a:r>
          </a:p>
          <a:p>
            <a:r>
              <a:rPr lang="ru-RU" dirty="0" smtClean="0"/>
              <a:t>В) 1, 3.</a:t>
            </a:r>
          </a:p>
          <a:p>
            <a:r>
              <a:rPr lang="ru-RU" dirty="0" smtClean="0"/>
              <a:t>Г) 2, 3.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Б</a:t>
            </a:r>
          </a:p>
          <a:p>
            <a:r>
              <a:rPr lang="ru-RU" dirty="0" smtClean="0"/>
              <a:t>2)А, Б</a:t>
            </a:r>
          </a:p>
          <a:p>
            <a:r>
              <a:rPr lang="ru-RU" dirty="0" smtClean="0"/>
              <a:t>3) В</a:t>
            </a:r>
          </a:p>
          <a:p>
            <a:r>
              <a:rPr lang="ru-RU" dirty="0" smtClean="0"/>
              <a:t>4) Б</a:t>
            </a:r>
          </a:p>
          <a:p>
            <a:r>
              <a:rPr lang="ru-RU" dirty="0" smtClean="0"/>
              <a:t>5) В</a:t>
            </a:r>
          </a:p>
          <a:p>
            <a:r>
              <a:rPr lang="ru-RU" dirty="0" smtClean="0"/>
              <a:t>6) 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</TotalTime>
  <Words>252</Words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Однородные члены предложения</vt:lpstr>
      <vt:lpstr>1.Укажите предложение с однородными членами. </vt:lpstr>
      <vt:lpstr>2.Укажите предложения с однородными членами.</vt:lpstr>
      <vt:lpstr>3.Укажите предложение без однородных членов. </vt:lpstr>
      <vt:lpstr>4. Укажите предложение с пунктуационной ошибкой. </vt:lpstr>
      <vt:lpstr>5. Укажите предложение без пунктуационной ошибки. </vt:lpstr>
      <vt:lpstr>6.Укажите, на месте каких цифр нужны запятые. Ваши отзывы(1)уважаемые(2)читатели(3) присылайте в редакцию.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</cp:lastModifiedBy>
  <cp:revision>7</cp:revision>
  <dcterms:modified xsi:type="dcterms:W3CDTF">2014-01-20T18:52:53Z</dcterms:modified>
</cp:coreProperties>
</file>