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4" r:id="rId10"/>
    <p:sldId id="275" r:id="rId11"/>
    <p:sldId id="257" r:id="rId12"/>
    <p:sldId id="256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30D0-E176-402C-BDB2-067999DD32F6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155E-65C8-4F79-A301-8EF6C4CD93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155E-65C8-4F79-A301-8EF6C4CD93A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40E5-991A-48DA-8417-9D6F80336DD9}" type="datetimeFigureOut">
              <a:rPr lang="ru-RU" smtClean="0"/>
              <a:pPr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1FC0-5868-4E5F-BE57-98B1AE9DA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21.radikal.ru/1004/5d/cd427c1baa6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000636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Как же это раньше было?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ao.mos.ru/img/news/640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072362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689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…над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шоссе срезают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ветки…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priroda.inc.ru/malichi/skazki/pic/skazki-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643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000108"/>
            <a:ext cx="7215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Пешеходные дорожки узнают собаки, кошки…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o4emu4ki.ucoz.ru/pdd.jpg"/>
          <p:cNvPicPr>
            <a:picLocks noChangeAspect="1" noChangeArrowheads="1"/>
          </p:cNvPicPr>
          <p:nvPr/>
        </p:nvPicPr>
        <p:blipFill>
          <a:blip r:embed="rId2"/>
          <a:srcRect r="51923"/>
          <a:stretch>
            <a:fillRect/>
          </a:stretch>
        </p:blipFill>
        <p:spPr bwMode="auto">
          <a:xfrm>
            <a:off x="571472" y="285728"/>
            <a:ext cx="7929618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763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И без правил </a:t>
            </a:r>
            <a:r>
              <a:rPr lang="ru-RU" sz="3600" dirty="0" err="1" smtClean="0">
                <a:solidFill>
                  <a:srgbClr val="C00000"/>
                </a:solidFill>
                <a:latin typeface="Monotype Corsiva" pitchFamily="66" charset="0"/>
              </a:rPr>
              <a:t>никуда:ни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отсюда, ни сюда…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dou11.86mmc-megion.edusite.ru/images/clip_image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1" y="107154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Для хорошего движенья мы подскажем вам решенье…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autoportal.ua/img/inf/encyclopaedia/sent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286388"/>
            <a:ext cx="812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На дорогах не играть!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всем изучать!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ugra-ned.ru/userfiles/Image/20nomer/buyer_pay/file_41a6e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535782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Правил нет…Одни  кобылы и телеги…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7-06.photosight.ru/01/21222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000108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…и кареты…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7-tub-ru.yandex.net/i?id=336974522-39-72&amp;n=21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642910" y="500042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857232"/>
            <a:ext cx="583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…разъезжали все по свету…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sterframe.ru/images/catalog/large/posters_8141111181014.jpg"/>
          <p:cNvPicPr/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428596" y="571480"/>
            <a:ext cx="8143931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1000108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дорогах грязь и слякоть,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Могут утки даже крякать…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.ziza.ru/other/042010/09/rodeo/011.jpg"/>
          <p:cNvPicPr>
            <a:picLocks noChangeAspect="1" noChangeArrowheads="1"/>
          </p:cNvPicPr>
          <p:nvPr/>
        </p:nvPicPr>
        <p:blipFill>
          <a:blip r:embed="rId3"/>
          <a:srcRect l="6195" t="7059" b="4706"/>
          <a:stretch>
            <a:fillRect/>
          </a:stretch>
        </p:blipFill>
        <p:spPr bwMode="auto">
          <a:xfrm>
            <a:off x="571472" y="411081"/>
            <a:ext cx="8143932" cy="59468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979181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Ночью выйдешь без огня – 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поскользнешься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под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коня!</a:t>
            </a:r>
            <a:b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s112.taba.ru/dev121/0/010/947/0010947304.f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586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80724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Как же здорово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сейчас:электричество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газ…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motivatori.ru/images/demotivators/0/6631/original_6631.jpg?1325664161"/>
          <p:cNvPicPr/>
          <p:nvPr/>
        </p:nvPicPr>
        <p:blipFill>
          <a:blip r:embed="rId2"/>
          <a:srcRect l="9112" t="9567" r="10315" b="23044"/>
          <a:stretch>
            <a:fillRect/>
          </a:stretch>
        </p:blipFill>
        <p:spPr bwMode="auto">
          <a:xfrm>
            <a:off x="500034" y="571480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494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…светофоры…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kirovnet.ru/files/img/news/4080/5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179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532874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…и разметки…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93</Words>
  <Application>Microsoft Office PowerPoint</Application>
  <PresentationFormat>Экран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2013-03-12T05:29:50Z</dcterms:created>
  <dcterms:modified xsi:type="dcterms:W3CDTF">2013-03-25T10:54:36Z</dcterms:modified>
</cp:coreProperties>
</file>