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51A7B4-8EF7-4E20-B57E-45D02021794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822D7E-1AE0-4630-9A41-893EC4CC3035}">
      <dgm:prSet phldrT="[Текст]" custT="1"/>
      <dgm:spPr/>
      <dgm:t>
        <a:bodyPr/>
        <a:lstStyle/>
        <a:p>
          <a:r>
            <a:rPr lang="ru-RU" sz="2400" dirty="0" err="1" smtClean="0"/>
            <a:t>прямохождение</a:t>
          </a:r>
          <a:endParaRPr lang="ru-RU" sz="2400" dirty="0"/>
        </a:p>
      </dgm:t>
    </dgm:pt>
    <dgm:pt modelId="{46F38600-E05D-4617-B534-3300ED5DBE36}" type="parTrans" cxnId="{F220D1D7-71D8-4265-9EF2-AE617A64796C}">
      <dgm:prSet/>
      <dgm:spPr/>
      <dgm:t>
        <a:bodyPr/>
        <a:lstStyle/>
        <a:p>
          <a:endParaRPr lang="ru-RU" sz="1200"/>
        </a:p>
      </dgm:t>
    </dgm:pt>
    <dgm:pt modelId="{3BFA4349-A166-4E13-A38D-302C0998FBA3}" type="sibTrans" cxnId="{F220D1D7-71D8-4265-9EF2-AE617A64796C}">
      <dgm:prSet/>
      <dgm:spPr/>
      <dgm:t>
        <a:bodyPr/>
        <a:lstStyle/>
        <a:p>
          <a:endParaRPr lang="ru-RU" sz="1200"/>
        </a:p>
      </dgm:t>
    </dgm:pt>
    <dgm:pt modelId="{D3BC8BA7-9953-489D-9428-3D16C84B3620}">
      <dgm:prSet phldrT="[Текст]" custT="1"/>
      <dgm:spPr/>
      <dgm:t>
        <a:bodyPr/>
        <a:lstStyle/>
        <a:p>
          <a:r>
            <a:rPr lang="ru-RU" sz="2400" dirty="0" smtClean="0"/>
            <a:t>Орудия</a:t>
          </a:r>
          <a:r>
            <a:rPr lang="ru-RU" sz="1200" dirty="0" smtClean="0"/>
            <a:t> </a:t>
          </a:r>
          <a:r>
            <a:rPr lang="ru-RU" sz="2400" dirty="0" smtClean="0"/>
            <a:t>труда, </a:t>
          </a:r>
          <a:endParaRPr lang="ru-RU" sz="2400" dirty="0"/>
        </a:p>
      </dgm:t>
    </dgm:pt>
    <dgm:pt modelId="{D3D51D85-DF25-4893-8212-E0D0D34D4DA3}" type="parTrans" cxnId="{C66BFEBB-91B9-4FB5-AA8B-E2F540386A71}">
      <dgm:prSet/>
      <dgm:spPr/>
      <dgm:t>
        <a:bodyPr/>
        <a:lstStyle/>
        <a:p>
          <a:endParaRPr lang="ru-RU" sz="1200"/>
        </a:p>
      </dgm:t>
    </dgm:pt>
    <dgm:pt modelId="{B15F08FE-7462-42E9-A264-7356EE316B3C}" type="sibTrans" cxnId="{C66BFEBB-91B9-4FB5-AA8B-E2F540386A71}">
      <dgm:prSet/>
      <dgm:spPr/>
      <dgm:t>
        <a:bodyPr/>
        <a:lstStyle/>
        <a:p>
          <a:endParaRPr lang="ru-RU" sz="1200"/>
        </a:p>
      </dgm:t>
    </dgm:pt>
    <dgm:pt modelId="{70D6FBDC-A483-4AC0-8745-1654D18554D3}">
      <dgm:prSet phldrT="[Текст]" custT="1"/>
      <dgm:spPr/>
      <dgm:t>
        <a:bodyPr/>
        <a:lstStyle/>
        <a:p>
          <a:r>
            <a:rPr lang="ru-RU" sz="2400" dirty="0" smtClean="0"/>
            <a:t>Разнообразие пищи</a:t>
          </a:r>
          <a:endParaRPr lang="ru-RU" sz="2400" dirty="0"/>
        </a:p>
      </dgm:t>
    </dgm:pt>
    <dgm:pt modelId="{2A46DAAA-DAC0-4C5A-8D8C-F2411C048510}" type="parTrans" cxnId="{B1E776D0-74EA-49BE-993F-CC6F80641986}">
      <dgm:prSet/>
      <dgm:spPr/>
      <dgm:t>
        <a:bodyPr/>
        <a:lstStyle/>
        <a:p>
          <a:endParaRPr lang="ru-RU" sz="1200"/>
        </a:p>
      </dgm:t>
    </dgm:pt>
    <dgm:pt modelId="{08C82948-327D-481A-91F9-775C6AAEBEEC}" type="sibTrans" cxnId="{B1E776D0-74EA-49BE-993F-CC6F80641986}">
      <dgm:prSet/>
      <dgm:spPr/>
      <dgm:t>
        <a:bodyPr/>
        <a:lstStyle/>
        <a:p>
          <a:endParaRPr lang="ru-RU" sz="1200"/>
        </a:p>
      </dgm:t>
    </dgm:pt>
    <dgm:pt modelId="{E9D83F08-3680-48EB-AD91-B45F45CB2DE4}">
      <dgm:prSet phldrT="[Текст]" custT="1"/>
      <dgm:spPr/>
      <dgm:t>
        <a:bodyPr/>
        <a:lstStyle/>
        <a:p>
          <a:r>
            <a:rPr lang="ru-RU" sz="2000" dirty="0" smtClean="0"/>
            <a:t>Изменение в строении челюстей, органов пищеварения, мозга</a:t>
          </a:r>
          <a:endParaRPr lang="ru-RU" sz="2000" dirty="0"/>
        </a:p>
      </dgm:t>
    </dgm:pt>
    <dgm:pt modelId="{76135370-46AF-4D9B-8D47-6E8395B37897}" type="parTrans" cxnId="{3069E667-82E1-4700-B616-23AC252BFF17}">
      <dgm:prSet/>
      <dgm:spPr/>
      <dgm:t>
        <a:bodyPr/>
        <a:lstStyle/>
        <a:p>
          <a:endParaRPr lang="ru-RU" sz="1200"/>
        </a:p>
      </dgm:t>
    </dgm:pt>
    <dgm:pt modelId="{559983D3-C39F-436E-8C3D-AB8D666D3C94}" type="sibTrans" cxnId="{3069E667-82E1-4700-B616-23AC252BFF17}">
      <dgm:prSet/>
      <dgm:spPr/>
      <dgm:t>
        <a:bodyPr/>
        <a:lstStyle/>
        <a:p>
          <a:endParaRPr lang="ru-RU" sz="1200"/>
        </a:p>
      </dgm:t>
    </dgm:pt>
    <dgm:pt modelId="{4AAF42F0-5ED7-43BE-B578-BB9D51D1A998}">
      <dgm:prSet phldrT="[Текст]" custT="1"/>
      <dgm:spPr/>
      <dgm:t>
        <a:bodyPr/>
        <a:lstStyle/>
        <a:p>
          <a:r>
            <a:rPr lang="ru-RU" sz="2400" dirty="0" smtClean="0"/>
            <a:t>Речь</a:t>
          </a:r>
          <a:endParaRPr lang="ru-RU" sz="2400" dirty="0"/>
        </a:p>
      </dgm:t>
    </dgm:pt>
    <dgm:pt modelId="{F7E5A78F-AA3E-4F10-820D-E60D42977C5D}" type="parTrans" cxnId="{C261CFDF-B58C-486E-9602-B9EBA7876955}">
      <dgm:prSet/>
      <dgm:spPr/>
      <dgm:t>
        <a:bodyPr/>
        <a:lstStyle/>
        <a:p>
          <a:endParaRPr lang="ru-RU" sz="1200"/>
        </a:p>
      </dgm:t>
    </dgm:pt>
    <dgm:pt modelId="{5902E009-61A9-4958-98B3-FDB975AA5FEC}" type="sibTrans" cxnId="{C261CFDF-B58C-486E-9602-B9EBA7876955}">
      <dgm:prSet/>
      <dgm:spPr>
        <a:ln>
          <a:noFill/>
        </a:ln>
      </dgm:spPr>
      <dgm:t>
        <a:bodyPr/>
        <a:lstStyle/>
        <a:p>
          <a:endParaRPr lang="ru-RU" sz="1200"/>
        </a:p>
      </dgm:t>
    </dgm:pt>
    <dgm:pt modelId="{9557A6C6-328C-4BEF-B277-1DA5545895F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энергетические преимущества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AD7F1F45-8AD0-48FE-8275-0D940B4FAE7B}" type="parTrans" cxnId="{B80B7D07-6002-48A9-A600-259E0C075DE0}">
      <dgm:prSet/>
      <dgm:spPr/>
      <dgm:t>
        <a:bodyPr/>
        <a:lstStyle/>
        <a:p>
          <a:endParaRPr lang="ru-RU" sz="1200"/>
        </a:p>
      </dgm:t>
    </dgm:pt>
    <dgm:pt modelId="{CBDB8F89-4BEA-4AA4-AC51-444BA734E815}" type="sibTrans" cxnId="{B80B7D07-6002-48A9-A600-259E0C075DE0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00644B2E-1B17-4110-89FF-BF59D7A825A0}" type="pres">
      <dgm:prSet presAssocID="{B251A7B4-8EF7-4E20-B57E-45D02021794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5D670-776D-4E9D-AFF7-2924211824AC}" type="pres">
      <dgm:prSet presAssocID="{60822D7E-1AE0-4630-9A41-893EC4CC3035}" presName="node" presStyleLbl="node1" presStyleIdx="0" presStyleCnt="6" custScaleX="217921" custScaleY="83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0BC65-41FE-47A8-A0BF-BA12DC4861DE}" type="pres">
      <dgm:prSet presAssocID="{60822D7E-1AE0-4630-9A41-893EC4CC3035}" presName="spNode" presStyleCnt="0"/>
      <dgm:spPr/>
    </dgm:pt>
    <dgm:pt modelId="{CBE60422-7EA6-4AD5-99D9-DC08056003EC}" type="pres">
      <dgm:prSet presAssocID="{3BFA4349-A166-4E13-A38D-302C0998FBA3}" presName="sibTrans" presStyleLbl="sibTrans1D1" presStyleIdx="0" presStyleCnt="6"/>
      <dgm:spPr/>
      <dgm:t>
        <a:bodyPr/>
        <a:lstStyle/>
        <a:p>
          <a:endParaRPr lang="ru-RU"/>
        </a:p>
      </dgm:t>
    </dgm:pt>
    <dgm:pt modelId="{EA46DED5-795A-4E40-BA4D-9E66523BF515}" type="pres">
      <dgm:prSet presAssocID="{D3BC8BA7-9953-489D-9428-3D16C84B3620}" presName="node" presStyleLbl="node1" presStyleIdx="1" presStyleCnt="6" custScaleX="272715" custScaleY="83013" custRadScaleRad="128926" custRadScaleInc="61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5AE4D-3FDC-432F-9C4B-6D89B565DD34}" type="pres">
      <dgm:prSet presAssocID="{D3BC8BA7-9953-489D-9428-3D16C84B3620}" presName="spNode" presStyleCnt="0"/>
      <dgm:spPr/>
    </dgm:pt>
    <dgm:pt modelId="{CB8D9C4A-8D9C-4251-9508-9FC3C4578491}" type="pres">
      <dgm:prSet presAssocID="{B15F08FE-7462-42E9-A264-7356EE316B3C}" presName="sibTrans" presStyleLbl="sibTrans1D1" presStyleIdx="1" presStyleCnt="6"/>
      <dgm:spPr/>
      <dgm:t>
        <a:bodyPr/>
        <a:lstStyle/>
        <a:p>
          <a:endParaRPr lang="ru-RU"/>
        </a:p>
      </dgm:t>
    </dgm:pt>
    <dgm:pt modelId="{6A0DB88C-AA01-4781-A841-B3F79A909FD9}" type="pres">
      <dgm:prSet presAssocID="{70D6FBDC-A483-4AC0-8745-1654D18554D3}" presName="node" presStyleLbl="node1" presStyleIdx="2" presStyleCnt="6" custScaleX="401081" custScaleY="111630" custRadScaleRad="105649" custRadScaleInc="-929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C3249-D02B-4406-A19F-DA03BF9F4AC2}" type="pres">
      <dgm:prSet presAssocID="{70D6FBDC-A483-4AC0-8745-1654D18554D3}" presName="spNode" presStyleCnt="0"/>
      <dgm:spPr/>
    </dgm:pt>
    <dgm:pt modelId="{80BDA292-041B-48A3-A118-83CB3B266816}" type="pres">
      <dgm:prSet presAssocID="{08C82948-327D-481A-91F9-775C6AAEBEEC}" presName="sibTrans" presStyleLbl="sibTrans1D1" presStyleIdx="2" presStyleCnt="6"/>
      <dgm:spPr/>
      <dgm:t>
        <a:bodyPr/>
        <a:lstStyle/>
        <a:p>
          <a:endParaRPr lang="ru-RU"/>
        </a:p>
      </dgm:t>
    </dgm:pt>
    <dgm:pt modelId="{7B2BFDA5-6F53-44E9-AC6C-F58891DE4926}" type="pres">
      <dgm:prSet presAssocID="{E9D83F08-3680-48EB-AD91-B45F45CB2DE4}" presName="node" presStyleLbl="node1" presStyleIdx="3" presStyleCnt="6" custScaleX="404238" custScaleY="183107" custRadScaleRad="123333" custRadScaleInc="-189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903B23-8D94-42AC-A24F-D8DEBF61EF72}" type="pres">
      <dgm:prSet presAssocID="{E9D83F08-3680-48EB-AD91-B45F45CB2DE4}" presName="spNode" presStyleCnt="0"/>
      <dgm:spPr/>
    </dgm:pt>
    <dgm:pt modelId="{5C6B9CC1-9797-4E1F-988E-86ACE3507849}" type="pres">
      <dgm:prSet presAssocID="{559983D3-C39F-436E-8C3D-AB8D666D3C94}" presName="sibTrans" presStyleLbl="sibTrans1D1" presStyleIdx="3" presStyleCnt="6"/>
      <dgm:spPr/>
      <dgm:t>
        <a:bodyPr/>
        <a:lstStyle/>
        <a:p>
          <a:endParaRPr lang="ru-RU"/>
        </a:p>
      </dgm:t>
    </dgm:pt>
    <dgm:pt modelId="{88EED6D8-A303-4B1D-B788-47395E5D2004}" type="pres">
      <dgm:prSet presAssocID="{4AAF42F0-5ED7-43BE-B578-BB9D51D1A998}" presName="node" presStyleLbl="node1" presStyleIdx="4" presStyleCnt="6" custRadScaleRad="157081" custRadScaleInc="-68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EA494-BBDE-4880-BD96-8A084ADC2756}" type="pres">
      <dgm:prSet presAssocID="{4AAF42F0-5ED7-43BE-B578-BB9D51D1A998}" presName="spNode" presStyleCnt="0"/>
      <dgm:spPr/>
    </dgm:pt>
    <dgm:pt modelId="{B9B90437-3697-4903-8373-2481FF6DF2FB}" type="pres">
      <dgm:prSet presAssocID="{5902E009-61A9-4958-98B3-FDB975AA5FEC}" presName="sibTrans" presStyleLbl="sibTrans1D1" presStyleIdx="4" presStyleCnt="6"/>
      <dgm:spPr/>
      <dgm:t>
        <a:bodyPr/>
        <a:lstStyle/>
        <a:p>
          <a:endParaRPr lang="ru-RU"/>
        </a:p>
      </dgm:t>
    </dgm:pt>
    <dgm:pt modelId="{2D4567C2-C9DD-41AF-8249-38E8B49FF064}" type="pres">
      <dgm:prSet presAssocID="{9557A6C6-328C-4BEF-B277-1DA5545895F1}" presName="node" presStyleLbl="node1" presStyleIdx="5" presStyleCnt="6" custScaleX="286538" custScaleY="97480" custRadScaleRad="113841" custRadScaleInc="-47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742B5-2240-44C0-A8F0-431337C227D3}" type="pres">
      <dgm:prSet presAssocID="{9557A6C6-328C-4BEF-B277-1DA5545895F1}" presName="spNode" presStyleCnt="0"/>
      <dgm:spPr/>
    </dgm:pt>
    <dgm:pt modelId="{CF2C6907-AC64-4BEB-83F5-A1475AA41251}" type="pres">
      <dgm:prSet presAssocID="{CBDB8F89-4BEA-4AA4-AC51-444BA734E815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B63EBA4C-BFFC-4866-82BF-75D781C619F9}" type="presOf" srcId="{08C82948-327D-481A-91F9-775C6AAEBEEC}" destId="{80BDA292-041B-48A3-A118-83CB3B266816}" srcOrd="0" destOrd="0" presId="urn:microsoft.com/office/officeart/2005/8/layout/cycle5"/>
    <dgm:cxn modelId="{125601BE-F3E3-472F-BC96-1EAA145FCBE5}" type="presOf" srcId="{D3BC8BA7-9953-489D-9428-3D16C84B3620}" destId="{EA46DED5-795A-4E40-BA4D-9E66523BF515}" srcOrd="0" destOrd="0" presId="urn:microsoft.com/office/officeart/2005/8/layout/cycle5"/>
    <dgm:cxn modelId="{F62ED008-4522-4640-A64E-96EA233463DF}" type="presOf" srcId="{70D6FBDC-A483-4AC0-8745-1654D18554D3}" destId="{6A0DB88C-AA01-4781-A841-B3F79A909FD9}" srcOrd="0" destOrd="0" presId="urn:microsoft.com/office/officeart/2005/8/layout/cycle5"/>
    <dgm:cxn modelId="{C5B85CD3-EC59-47C5-AC34-0B4A4CB28D39}" type="presOf" srcId="{5902E009-61A9-4958-98B3-FDB975AA5FEC}" destId="{B9B90437-3697-4903-8373-2481FF6DF2FB}" srcOrd="0" destOrd="0" presId="urn:microsoft.com/office/officeart/2005/8/layout/cycle5"/>
    <dgm:cxn modelId="{B80B7D07-6002-48A9-A600-259E0C075DE0}" srcId="{B251A7B4-8EF7-4E20-B57E-45D02021794E}" destId="{9557A6C6-328C-4BEF-B277-1DA5545895F1}" srcOrd="5" destOrd="0" parTransId="{AD7F1F45-8AD0-48FE-8275-0D940B4FAE7B}" sibTransId="{CBDB8F89-4BEA-4AA4-AC51-444BA734E815}"/>
    <dgm:cxn modelId="{70A8D5E6-0434-4357-9DEE-95D8F0B54413}" type="presOf" srcId="{4AAF42F0-5ED7-43BE-B578-BB9D51D1A998}" destId="{88EED6D8-A303-4B1D-B788-47395E5D2004}" srcOrd="0" destOrd="0" presId="urn:microsoft.com/office/officeart/2005/8/layout/cycle5"/>
    <dgm:cxn modelId="{F220D1D7-71D8-4265-9EF2-AE617A64796C}" srcId="{B251A7B4-8EF7-4E20-B57E-45D02021794E}" destId="{60822D7E-1AE0-4630-9A41-893EC4CC3035}" srcOrd="0" destOrd="0" parTransId="{46F38600-E05D-4617-B534-3300ED5DBE36}" sibTransId="{3BFA4349-A166-4E13-A38D-302C0998FBA3}"/>
    <dgm:cxn modelId="{27175798-2178-46E6-A977-CD5FF082539E}" type="presOf" srcId="{B15F08FE-7462-42E9-A264-7356EE316B3C}" destId="{CB8D9C4A-8D9C-4251-9508-9FC3C4578491}" srcOrd="0" destOrd="0" presId="urn:microsoft.com/office/officeart/2005/8/layout/cycle5"/>
    <dgm:cxn modelId="{C261CFDF-B58C-486E-9602-B9EBA7876955}" srcId="{B251A7B4-8EF7-4E20-B57E-45D02021794E}" destId="{4AAF42F0-5ED7-43BE-B578-BB9D51D1A998}" srcOrd="4" destOrd="0" parTransId="{F7E5A78F-AA3E-4F10-820D-E60D42977C5D}" sibTransId="{5902E009-61A9-4958-98B3-FDB975AA5FEC}"/>
    <dgm:cxn modelId="{58C2B056-6D2F-4347-8635-D9119D531D97}" type="presOf" srcId="{559983D3-C39F-436E-8C3D-AB8D666D3C94}" destId="{5C6B9CC1-9797-4E1F-988E-86ACE3507849}" srcOrd="0" destOrd="0" presId="urn:microsoft.com/office/officeart/2005/8/layout/cycle5"/>
    <dgm:cxn modelId="{BF8B58B5-3A57-4AFF-B7BC-351294893CC9}" type="presOf" srcId="{9557A6C6-328C-4BEF-B277-1DA5545895F1}" destId="{2D4567C2-C9DD-41AF-8249-38E8B49FF064}" srcOrd="0" destOrd="0" presId="urn:microsoft.com/office/officeart/2005/8/layout/cycle5"/>
    <dgm:cxn modelId="{3069E667-82E1-4700-B616-23AC252BFF17}" srcId="{B251A7B4-8EF7-4E20-B57E-45D02021794E}" destId="{E9D83F08-3680-48EB-AD91-B45F45CB2DE4}" srcOrd="3" destOrd="0" parTransId="{76135370-46AF-4D9B-8D47-6E8395B37897}" sibTransId="{559983D3-C39F-436E-8C3D-AB8D666D3C94}"/>
    <dgm:cxn modelId="{C66BFEBB-91B9-4FB5-AA8B-E2F540386A71}" srcId="{B251A7B4-8EF7-4E20-B57E-45D02021794E}" destId="{D3BC8BA7-9953-489D-9428-3D16C84B3620}" srcOrd="1" destOrd="0" parTransId="{D3D51D85-DF25-4893-8212-E0D0D34D4DA3}" sibTransId="{B15F08FE-7462-42E9-A264-7356EE316B3C}"/>
    <dgm:cxn modelId="{454BE715-FF18-4E0E-9D77-F237C7D189A2}" type="presOf" srcId="{E9D83F08-3680-48EB-AD91-B45F45CB2DE4}" destId="{7B2BFDA5-6F53-44E9-AC6C-F58891DE4926}" srcOrd="0" destOrd="0" presId="urn:microsoft.com/office/officeart/2005/8/layout/cycle5"/>
    <dgm:cxn modelId="{08D24C67-FF22-4EFF-AEB5-989B31CE09DA}" type="presOf" srcId="{CBDB8F89-4BEA-4AA4-AC51-444BA734E815}" destId="{CF2C6907-AC64-4BEB-83F5-A1475AA41251}" srcOrd="0" destOrd="0" presId="urn:microsoft.com/office/officeart/2005/8/layout/cycle5"/>
    <dgm:cxn modelId="{69ACC0E7-4019-407D-9774-C78E28A3CBC0}" type="presOf" srcId="{3BFA4349-A166-4E13-A38D-302C0998FBA3}" destId="{CBE60422-7EA6-4AD5-99D9-DC08056003EC}" srcOrd="0" destOrd="0" presId="urn:microsoft.com/office/officeart/2005/8/layout/cycle5"/>
    <dgm:cxn modelId="{B1E776D0-74EA-49BE-993F-CC6F80641986}" srcId="{B251A7B4-8EF7-4E20-B57E-45D02021794E}" destId="{70D6FBDC-A483-4AC0-8745-1654D18554D3}" srcOrd="2" destOrd="0" parTransId="{2A46DAAA-DAC0-4C5A-8D8C-F2411C048510}" sibTransId="{08C82948-327D-481A-91F9-775C6AAEBEEC}"/>
    <dgm:cxn modelId="{700F0EAF-4726-4C62-B343-1B40A192527A}" type="presOf" srcId="{B251A7B4-8EF7-4E20-B57E-45D02021794E}" destId="{00644B2E-1B17-4110-89FF-BF59D7A825A0}" srcOrd="0" destOrd="0" presId="urn:microsoft.com/office/officeart/2005/8/layout/cycle5"/>
    <dgm:cxn modelId="{B865906C-237C-476A-8B8B-4B804417E486}" type="presOf" srcId="{60822D7E-1AE0-4630-9A41-893EC4CC3035}" destId="{F085D670-776D-4E9D-AFF7-2924211824AC}" srcOrd="0" destOrd="0" presId="urn:microsoft.com/office/officeart/2005/8/layout/cycle5"/>
    <dgm:cxn modelId="{AAA5FE67-3644-4119-855F-BB2577F51D11}" type="presParOf" srcId="{00644B2E-1B17-4110-89FF-BF59D7A825A0}" destId="{F085D670-776D-4E9D-AFF7-2924211824AC}" srcOrd="0" destOrd="0" presId="urn:microsoft.com/office/officeart/2005/8/layout/cycle5"/>
    <dgm:cxn modelId="{6F4ECB79-F691-4CC3-B8B6-B5B05FC2EC19}" type="presParOf" srcId="{00644B2E-1B17-4110-89FF-BF59D7A825A0}" destId="{5260BC65-41FE-47A8-A0BF-BA12DC4861DE}" srcOrd="1" destOrd="0" presId="urn:microsoft.com/office/officeart/2005/8/layout/cycle5"/>
    <dgm:cxn modelId="{432EAB65-8070-4B2B-B796-FFE84AFB6B08}" type="presParOf" srcId="{00644B2E-1B17-4110-89FF-BF59D7A825A0}" destId="{CBE60422-7EA6-4AD5-99D9-DC08056003EC}" srcOrd="2" destOrd="0" presId="urn:microsoft.com/office/officeart/2005/8/layout/cycle5"/>
    <dgm:cxn modelId="{B0E4BAF5-3895-4D2E-912C-C0EAFEA1939C}" type="presParOf" srcId="{00644B2E-1B17-4110-89FF-BF59D7A825A0}" destId="{EA46DED5-795A-4E40-BA4D-9E66523BF515}" srcOrd="3" destOrd="0" presId="urn:microsoft.com/office/officeart/2005/8/layout/cycle5"/>
    <dgm:cxn modelId="{E3E6AC8B-8D2B-4F34-B297-334EC1DB2978}" type="presParOf" srcId="{00644B2E-1B17-4110-89FF-BF59D7A825A0}" destId="{DC05AE4D-3FDC-432F-9C4B-6D89B565DD34}" srcOrd="4" destOrd="0" presId="urn:microsoft.com/office/officeart/2005/8/layout/cycle5"/>
    <dgm:cxn modelId="{1479A9BE-09AB-4A6D-8951-AEDF56B10B1F}" type="presParOf" srcId="{00644B2E-1B17-4110-89FF-BF59D7A825A0}" destId="{CB8D9C4A-8D9C-4251-9508-9FC3C4578491}" srcOrd="5" destOrd="0" presId="urn:microsoft.com/office/officeart/2005/8/layout/cycle5"/>
    <dgm:cxn modelId="{5F70205B-075B-44C5-BD3F-B5AB6923511E}" type="presParOf" srcId="{00644B2E-1B17-4110-89FF-BF59D7A825A0}" destId="{6A0DB88C-AA01-4781-A841-B3F79A909FD9}" srcOrd="6" destOrd="0" presId="urn:microsoft.com/office/officeart/2005/8/layout/cycle5"/>
    <dgm:cxn modelId="{CFFEC72E-D659-4E66-9872-C51563B353C4}" type="presParOf" srcId="{00644B2E-1B17-4110-89FF-BF59D7A825A0}" destId="{082C3249-D02B-4406-A19F-DA03BF9F4AC2}" srcOrd="7" destOrd="0" presId="urn:microsoft.com/office/officeart/2005/8/layout/cycle5"/>
    <dgm:cxn modelId="{5779DEBE-AAEB-412C-BB70-0F749E5E7A6E}" type="presParOf" srcId="{00644B2E-1B17-4110-89FF-BF59D7A825A0}" destId="{80BDA292-041B-48A3-A118-83CB3B266816}" srcOrd="8" destOrd="0" presId="urn:microsoft.com/office/officeart/2005/8/layout/cycle5"/>
    <dgm:cxn modelId="{3BD8D6C8-E021-4F03-B58B-0E496E7A0535}" type="presParOf" srcId="{00644B2E-1B17-4110-89FF-BF59D7A825A0}" destId="{7B2BFDA5-6F53-44E9-AC6C-F58891DE4926}" srcOrd="9" destOrd="0" presId="urn:microsoft.com/office/officeart/2005/8/layout/cycle5"/>
    <dgm:cxn modelId="{DC3B151F-B3F8-46B7-9137-C4703765E547}" type="presParOf" srcId="{00644B2E-1B17-4110-89FF-BF59D7A825A0}" destId="{CA903B23-8D94-42AC-A24F-D8DEBF61EF72}" srcOrd="10" destOrd="0" presId="urn:microsoft.com/office/officeart/2005/8/layout/cycle5"/>
    <dgm:cxn modelId="{F8822DD3-75B3-484D-864E-979E3702A82F}" type="presParOf" srcId="{00644B2E-1B17-4110-89FF-BF59D7A825A0}" destId="{5C6B9CC1-9797-4E1F-988E-86ACE3507849}" srcOrd="11" destOrd="0" presId="urn:microsoft.com/office/officeart/2005/8/layout/cycle5"/>
    <dgm:cxn modelId="{F4087A61-090F-49DB-8B54-B1638E38902C}" type="presParOf" srcId="{00644B2E-1B17-4110-89FF-BF59D7A825A0}" destId="{88EED6D8-A303-4B1D-B788-47395E5D2004}" srcOrd="12" destOrd="0" presId="urn:microsoft.com/office/officeart/2005/8/layout/cycle5"/>
    <dgm:cxn modelId="{205D5B8D-4F38-4FA9-8232-1ADE47203C3B}" type="presParOf" srcId="{00644B2E-1B17-4110-89FF-BF59D7A825A0}" destId="{D38EA494-BBDE-4880-BD96-8A084ADC2756}" srcOrd="13" destOrd="0" presId="urn:microsoft.com/office/officeart/2005/8/layout/cycle5"/>
    <dgm:cxn modelId="{7F0607EB-4CF5-45EF-B63C-425C77BC2829}" type="presParOf" srcId="{00644B2E-1B17-4110-89FF-BF59D7A825A0}" destId="{B9B90437-3697-4903-8373-2481FF6DF2FB}" srcOrd="14" destOrd="0" presId="urn:microsoft.com/office/officeart/2005/8/layout/cycle5"/>
    <dgm:cxn modelId="{B26F7732-3318-4CCF-800D-14FAFC7CFEB0}" type="presParOf" srcId="{00644B2E-1B17-4110-89FF-BF59D7A825A0}" destId="{2D4567C2-C9DD-41AF-8249-38E8B49FF064}" srcOrd="15" destOrd="0" presId="urn:microsoft.com/office/officeart/2005/8/layout/cycle5"/>
    <dgm:cxn modelId="{54AA51D4-0175-4240-9F1A-D8B8CE4580FB}" type="presParOf" srcId="{00644B2E-1B17-4110-89FF-BF59D7A825A0}" destId="{144742B5-2240-44C0-A8F0-431337C227D3}" srcOrd="16" destOrd="0" presId="urn:microsoft.com/office/officeart/2005/8/layout/cycle5"/>
    <dgm:cxn modelId="{342C4399-99E1-40BA-A9CA-FB8DA7EF9775}" type="presParOf" srcId="{00644B2E-1B17-4110-89FF-BF59D7A825A0}" destId="{CF2C6907-AC64-4BEB-83F5-A1475AA41251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32EC2-AF08-4F37-A517-B38E53B1FB9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992C59-A8DA-46C9-98E6-F13A754CEF90}">
      <dgm:prSet phldrT="[Текст]" custT="1"/>
      <dgm:spPr/>
      <dgm:t>
        <a:bodyPr/>
        <a:lstStyle/>
        <a:p>
          <a:r>
            <a:rPr lang="ru-RU" sz="2400" dirty="0" smtClean="0"/>
            <a:t>Детеныши человека</a:t>
          </a:r>
          <a:endParaRPr lang="ru-RU" sz="2400" dirty="0"/>
        </a:p>
      </dgm:t>
    </dgm:pt>
    <dgm:pt modelId="{0F82DBD5-C8D3-4180-9043-DC6BE3F93544}" type="parTrans" cxnId="{49C026C1-5C8E-421E-BB13-A1715CFA5C6E}">
      <dgm:prSet/>
      <dgm:spPr/>
      <dgm:t>
        <a:bodyPr/>
        <a:lstStyle/>
        <a:p>
          <a:endParaRPr lang="ru-RU" sz="2400"/>
        </a:p>
      </dgm:t>
    </dgm:pt>
    <dgm:pt modelId="{1DD07BDB-2AD4-408D-B172-BE145ECBBDAD}" type="sibTrans" cxnId="{49C026C1-5C8E-421E-BB13-A1715CFA5C6E}">
      <dgm:prSet/>
      <dgm:spPr/>
      <dgm:t>
        <a:bodyPr/>
        <a:lstStyle/>
        <a:p>
          <a:endParaRPr lang="ru-RU" sz="2400"/>
        </a:p>
      </dgm:t>
    </dgm:pt>
    <dgm:pt modelId="{BF67CC42-992C-473C-9F2C-D25B9B17FA4B}">
      <dgm:prSet phldrT="[Текст]" custT="1"/>
      <dgm:spPr/>
      <dgm:t>
        <a:bodyPr/>
        <a:lstStyle/>
        <a:p>
          <a:r>
            <a:rPr lang="ru-RU" sz="2400" dirty="0" smtClean="0"/>
            <a:t>адаптивность</a:t>
          </a:r>
          <a:endParaRPr lang="ru-RU" sz="2400" dirty="0"/>
        </a:p>
      </dgm:t>
    </dgm:pt>
    <dgm:pt modelId="{9796903A-C4E0-42BB-A67F-BE4C085EFC1F}" type="parTrans" cxnId="{C549955E-1DCA-4398-880E-3121047D4754}">
      <dgm:prSet/>
      <dgm:spPr/>
      <dgm:t>
        <a:bodyPr/>
        <a:lstStyle/>
        <a:p>
          <a:endParaRPr lang="ru-RU" sz="2400"/>
        </a:p>
      </dgm:t>
    </dgm:pt>
    <dgm:pt modelId="{BAFB8786-D9AE-4552-ABC6-9EE4CEDFE66D}" type="sibTrans" cxnId="{C549955E-1DCA-4398-880E-3121047D4754}">
      <dgm:prSet/>
      <dgm:spPr/>
      <dgm:t>
        <a:bodyPr/>
        <a:lstStyle/>
        <a:p>
          <a:endParaRPr lang="ru-RU" sz="2400"/>
        </a:p>
      </dgm:t>
    </dgm:pt>
    <dgm:pt modelId="{8254C777-25B1-484B-B8B8-2C5C16910465}">
      <dgm:prSet phldrT="[Текст]" custT="1"/>
      <dgm:spPr/>
      <dgm:t>
        <a:bodyPr/>
        <a:lstStyle/>
        <a:p>
          <a:r>
            <a:rPr lang="ru-RU" sz="2400" dirty="0" smtClean="0"/>
            <a:t>Система практически умений</a:t>
          </a:r>
          <a:endParaRPr lang="ru-RU" sz="2400" dirty="0"/>
        </a:p>
      </dgm:t>
    </dgm:pt>
    <dgm:pt modelId="{E8173BA1-94C2-4B11-8AD9-95CBB62DBAF5}" type="parTrans" cxnId="{47C3099F-E844-40FC-9B21-71D224D4B585}">
      <dgm:prSet/>
      <dgm:spPr/>
      <dgm:t>
        <a:bodyPr/>
        <a:lstStyle/>
        <a:p>
          <a:endParaRPr lang="ru-RU" sz="2400"/>
        </a:p>
      </dgm:t>
    </dgm:pt>
    <dgm:pt modelId="{748FE3A2-6340-499A-AF0E-B95D42D964EC}" type="sibTrans" cxnId="{47C3099F-E844-40FC-9B21-71D224D4B585}">
      <dgm:prSet/>
      <dgm:spPr/>
      <dgm:t>
        <a:bodyPr/>
        <a:lstStyle/>
        <a:p>
          <a:endParaRPr lang="ru-RU" sz="2400"/>
        </a:p>
      </dgm:t>
    </dgm:pt>
    <dgm:pt modelId="{5AD9ABA9-A5C0-4506-A3DC-56673ED387C0}">
      <dgm:prSet phldrT="[Текст]" custT="1"/>
      <dgm:spPr/>
      <dgm:t>
        <a:bodyPr/>
        <a:lstStyle/>
        <a:p>
          <a:r>
            <a:rPr lang="ru-RU" sz="2400" dirty="0" smtClean="0"/>
            <a:t>Институт </a:t>
          </a:r>
          <a:r>
            <a:rPr lang="ru-RU" sz="2400" dirty="0" err="1" smtClean="0"/>
            <a:t>родительства+внутригрупповая</a:t>
          </a:r>
          <a:r>
            <a:rPr lang="ru-RU" sz="2400" dirty="0" smtClean="0"/>
            <a:t> социальная структура</a:t>
          </a:r>
          <a:endParaRPr lang="ru-RU" sz="2400" dirty="0"/>
        </a:p>
      </dgm:t>
    </dgm:pt>
    <dgm:pt modelId="{F965BD5B-8F17-4C77-9395-D45EBD855544}" type="parTrans" cxnId="{A8658438-D159-4859-8F46-361F57D2870E}">
      <dgm:prSet/>
      <dgm:spPr/>
      <dgm:t>
        <a:bodyPr/>
        <a:lstStyle/>
        <a:p>
          <a:endParaRPr lang="ru-RU" sz="2400"/>
        </a:p>
      </dgm:t>
    </dgm:pt>
    <dgm:pt modelId="{35CDA377-D589-4183-9E00-D265525ACF4F}" type="sibTrans" cxnId="{A8658438-D159-4859-8F46-361F57D2870E}">
      <dgm:prSet/>
      <dgm:spPr/>
      <dgm:t>
        <a:bodyPr/>
        <a:lstStyle/>
        <a:p>
          <a:endParaRPr lang="ru-RU" sz="2400"/>
        </a:p>
      </dgm:t>
    </dgm:pt>
    <dgm:pt modelId="{4187F7A2-57E7-41F7-9B42-0D17E1A594A0}">
      <dgm:prSet phldrT="[Текст]" custT="1"/>
      <dgm:spPr/>
      <dgm:t>
        <a:bodyPr/>
        <a:lstStyle/>
        <a:p>
          <a:r>
            <a:rPr lang="ru-RU" sz="2400" dirty="0" smtClean="0"/>
            <a:t>беспомощны</a:t>
          </a:r>
          <a:endParaRPr lang="ru-RU" sz="2400" dirty="0"/>
        </a:p>
      </dgm:t>
    </dgm:pt>
    <dgm:pt modelId="{53016824-6C1D-474C-B98E-4DE4FF3FD8EF}" type="parTrans" cxnId="{1989F9C1-95DB-473B-B025-958676EE83D9}">
      <dgm:prSet/>
      <dgm:spPr/>
      <dgm:t>
        <a:bodyPr/>
        <a:lstStyle/>
        <a:p>
          <a:endParaRPr lang="ru-RU" sz="2400"/>
        </a:p>
      </dgm:t>
    </dgm:pt>
    <dgm:pt modelId="{BBBBAE86-7A5F-4DA1-BF76-4CB226496DBF}" type="sibTrans" cxnId="{1989F9C1-95DB-473B-B025-958676EE83D9}">
      <dgm:prSet/>
      <dgm:spPr/>
      <dgm:t>
        <a:bodyPr/>
        <a:lstStyle/>
        <a:p>
          <a:endParaRPr lang="ru-RU" sz="2400"/>
        </a:p>
      </dgm:t>
    </dgm:pt>
    <dgm:pt modelId="{BB86560E-8CA8-47A7-BBE4-EE1E7109B401}" type="pres">
      <dgm:prSet presAssocID="{A2932EC2-AF08-4F37-A517-B38E53B1FB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03B461-07BA-410D-A43D-55681B06288E}" type="pres">
      <dgm:prSet presAssocID="{AE992C59-A8DA-46C9-98E6-F13A754CEF90}" presName="node" presStyleLbl="node1" presStyleIdx="0" presStyleCnt="5" custScaleX="185744" custScaleY="149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DA995-5C34-4F27-BAF0-D9D7C3CECF83}" type="pres">
      <dgm:prSet presAssocID="{AE992C59-A8DA-46C9-98E6-F13A754CEF90}" presName="spNode" presStyleCnt="0"/>
      <dgm:spPr/>
    </dgm:pt>
    <dgm:pt modelId="{25DFE671-FDA5-4D92-B390-FCDAA627368E}" type="pres">
      <dgm:prSet presAssocID="{1DD07BDB-2AD4-408D-B172-BE145ECBBDA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4913C03-8843-4457-AFF2-B16D5FE8B71A}" type="pres">
      <dgm:prSet presAssocID="{BF67CC42-992C-473C-9F2C-D25B9B17FA4B}" presName="node" presStyleLbl="node1" presStyleIdx="1" presStyleCnt="5" custScaleX="203798" custScaleY="116663" custRadScaleRad="124879" custRadScaleInc="23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A1468-1776-4602-B2F1-9801A1FA2699}" type="pres">
      <dgm:prSet presAssocID="{BF67CC42-992C-473C-9F2C-D25B9B17FA4B}" presName="spNode" presStyleCnt="0"/>
      <dgm:spPr/>
    </dgm:pt>
    <dgm:pt modelId="{0DFBBCEF-7F06-439E-B457-01E1DA180702}" type="pres">
      <dgm:prSet presAssocID="{BAFB8786-D9AE-4552-ABC6-9EE4CEDFE66D}" presName="sibTrans" presStyleLbl="sibTrans1D1" presStyleIdx="1" presStyleCnt="5"/>
      <dgm:spPr/>
      <dgm:t>
        <a:bodyPr/>
        <a:lstStyle/>
        <a:p>
          <a:endParaRPr lang="ru-RU"/>
        </a:p>
      </dgm:t>
    </dgm:pt>
    <dgm:pt modelId="{0DA1FCD6-1880-4AF0-8E10-DFF096C358F9}" type="pres">
      <dgm:prSet presAssocID="{8254C777-25B1-484B-B8B8-2C5C16910465}" presName="node" presStyleLbl="node1" presStyleIdx="2" presStyleCnt="5" custScaleX="224779" custScaleY="145069" custRadScaleRad="136700" custRadScaleInc="-103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4449F-E335-471A-9CE8-D3D74321F9D0}" type="pres">
      <dgm:prSet presAssocID="{8254C777-25B1-484B-B8B8-2C5C16910465}" presName="spNode" presStyleCnt="0"/>
      <dgm:spPr/>
    </dgm:pt>
    <dgm:pt modelId="{BF6D6585-ACAE-4E80-A44B-F346B40CAD26}" type="pres">
      <dgm:prSet presAssocID="{748FE3A2-6340-499A-AF0E-B95D42D964EC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3FBC705-65B6-4857-86CF-FE71ED08843D}" type="pres">
      <dgm:prSet presAssocID="{5AD9ABA9-A5C0-4506-A3DC-56673ED387C0}" presName="node" presStyleLbl="node1" presStyleIdx="3" presStyleCnt="5" custScaleX="291275" custScaleY="146186" custRadScaleRad="133857" custRadScaleInc="102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E72F5-2740-4190-A9A9-9505154ED411}" type="pres">
      <dgm:prSet presAssocID="{5AD9ABA9-A5C0-4506-A3DC-56673ED387C0}" presName="spNode" presStyleCnt="0"/>
      <dgm:spPr/>
    </dgm:pt>
    <dgm:pt modelId="{AB8E88AE-1C9F-41A8-A60E-003709FDAB3A}" type="pres">
      <dgm:prSet presAssocID="{35CDA377-D589-4183-9E00-D265525ACF4F}" presName="sibTrans" presStyleLbl="sibTrans1D1" presStyleIdx="3" presStyleCnt="5"/>
      <dgm:spPr/>
      <dgm:t>
        <a:bodyPr/>
        <a:lstStyle/>
        <a:p>
          <a:endParaRPr lang="ru-RU"/>
        </a:p>
      </dgm:t>
    </dgm:pt>
    <dgm:pt modelId="{C38D7EA8-E448-4310-B4B5-EBDB116EAE5D}" type="pres">
      <dgm:prSet presAssocID="{4187F7A2-57E7-41F7-9B42-0D17E1A594A0}" presName="node" presStyleLbl="node1" presStyleIdx="4" presStyleCnt="5" custScaleX="212049" custScaleY="116663" custRadScaleRad="108560" custRadScaleInc="-16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17FC55-1D54-432C-9E98-422004B78D5E}" type="pres">
      <dgm:prSet presAssocID="{4187F7A2-57E7-41F7-9B42-0D17E1A594A0}" presName="spNode" presStyleCnt="0"/>
      <dgm:spPr/>
    </dgm:pt>
    <dgm:pt modelId="{FE9AB78E-E1CA-4F6A-B58E-25F2D609539A}" type="pres">
      <dgm:prSet presAssocID="{BBBBAE86-7A5F-4DA1-BF76-4CB226496DB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1989F9C1-95DB-473B-B025-958676EE83D9}" srcId="{A2932EC2-AF08-4F37-A517-B38E53B1FB9F}" destId="{4187F7A2-57E7-41F7-9B42-0D17E1A594A0}" srcOrd="4" destOrd="0" parTransId="{53016824-6C1D-474C-B98E-4DE4FF3FD8EF}" sibTransId="{BBBBAE86-7A5F-4DA1-BF76-4CB226496DBF}"/>
    <dgm:cxn modelId="{49C026C1-5C8E-421E-BB13-A1715CFA5C6E}" srcId="{A2932EC2-AF08-4F37-A517-B38E53B1FB9F}" destId="{AE992C59-A8DA-46C9-98E6-F13A754CEF90}" srcOrd="0" destOrd="0" parTransId="{0F82DBD5-C8D3-4180-9043-DC6BE3F93544}" sibTransId="{1DD07BDB-2AD4-408D-B172-BE145ECBBDAD}"/>
    <dgm:cxn modelId="{3C9569B9-E91F-4112-BD0F-ED201221E83C}" type="presOf" srcId="{35CDA377-D589-4183-9E00-D265525ACF4F}" destId="{AB8E88AE-1C9F-41A8-A60E-003709FDAB3A}" srcOrd="0" destOrd="0" presId="urn:microsoft.com/office/officeart/2005/8/layout/cycle6"/>
    <dgm:cxn modelId="{47C3099F-E844-40FC-9B21-71D224D4B585}" srcId="{A2932EC2-AF08-4F37-A517-B38E53B1FB9F}" destId="{8254C777-25B1-484B-B8B8-2C5C16910465}" srcOrd="2" destOrd="0" parTransId="{E8173BA1-94C2-4B11-8AD9-95CBB62DBAF5}" sibTransId="{748FE3A2-6340-499A-AF0E-B95D42D964EC}"/>
    <dgm:cxn modelId="{9FBC62A6-5EA3-4745-BB1F-B14B88DDCF9B}" type="presOf" srcId="{1DD07BDB-2AD4-408D-B172-BE145ECBBDAD}" destId="{25DFE671-FDA5-4D92-B390-FCDAA627368E}" srcOrd="0" destOrd="0" presId="urn:microsoft.com/office/officeart/2005/8/layout/cycle6"/>
    <dgm:cxn modelId="{A8658438-D159-4859-8F46-361F57D2870E}" srcId="{A2932EC2-AF08-4F37-A517-B38E53B1FB9F}" destId="{5AD9ABA9-A5C0-4506-A3DC-56673ED387C0}" srcOrd="3" destOrd="0" parTransId="{F965BD5B-8F17-4C77-9395-D45EBD855544}" sibTransId="{35CDA377-D589-4183-9E00-D265525ACF4F}"/>
    <dgm:cxn modelId="{C549955E-1DCA-4398-880E-3121047D4754}" srcId="{A2932EC2-AF08-4F37-A517-B38E53B1FB9F}" destId="{BF67CC42-992C-473C-9F2C-D25B9B17FA4B}" srcOrd="1" destOrd="0" parTransId="{9796903A-C4E0-42BB-A67F-BE4C085EFC1F}" sibTransId="{BAFB8786-D9AE-4552-ABC6-9EE4CEDFE66D}"/>
    <dgm:cxn modelId="{B9AFF24E-3FB5-40D4-BBFB-AEBF1B33889D}" type="presOf" srcId="{5AD9ABA9-A5C0-4506-A3DC-56673ED387C0}" destId="{03FBC705-65B6-4857-86CF-FE71ED08843D}" srcOrd="0" destOrd="0" presId="urn:microsoft.com/office/officeart/2005/8/layout/cycle6"/>
    <dgm:cxn modelId="{F9814759-0055-4575-9353-D5F4A0FF5564}" type="presOf" srcId="{BBBBAE86-7A5F-4DA1-BF76-4CB226496DBF}" destId="{FE9AB78E-E1CA-4F6A-B58E-25F2D609539A}" srcOrd="0" destOrd="0" presId="urn:microsoft.com/office/officeart/2005/8/layout/cycle6"/>
    <dgm:cxn modelId="{90C4616E-7FE5-4E31-91A1-853204DA763E}" type="presOf" srcId="{A2932EC2-AF08-4F37-A517-B38E53B1FB9F}" destId="{BB86560E-8CA8-47A7-BBE4-EE1E7109B401}" srcOrd="0" destOrd="0" presId="urn:microsoft.com/office/officeart/2005/8/layout/cycle6"/>
    <dgm:cxn modelId="{85A93F6A-D432-4B4E-937C-D87583864737}" type="presOf" srcId="{AE992C59-A8DA-46C9-98E6-F13A754CEF90}" destId="{FF03B461-07BA-410D-A43D-55681B06288E}" srcOrd="0" destOrd="0" presId="urn:microsoft.com/office/officeart/2005/8/layout/cycle6"/>
    <dgm:cxn modelId="{020044B0-8D2F-441D-BF73-E4624DD1234A}" type="presOf" srcId="{4187F7A2-57E7-41F7-9B42-0D17E1A594A0}" destId="{C38D7EA8-E448-4310-B4B5-EBDB116EAE5D}" srcOrd="0" destOrd="0" presId="urn:microsoft.com/office/officeart/2005/8/layout/cycle6"/>
    <dgm:cxn modelId="{EEC70B56-34E7-43C8-91FE-894DD942326A}" type="presOf" srcId="{BF67CC42-992C-473C-9F2C-D25B9B17FA4B}" destId="{A4913C03-8843-4457-AFF2-B16D5FE8B71A}" srcOrd="0" destOrd="0" presId="urn:microsoft.com/office/officeart/2005/8/layout/cycle6"/>
    <dgm:cxn modelId="{49BA2A00-2A49-4850-A55A-183B992C5291}" type="presOf" srcId="{BAFB8786-D9AE-4552-ABC6-9EE4CEDFE66D}" destId="{0DFBBCEF-7F06-439E-B457-01E1DA180702}" srcOrd="0" destOrd="0" presId="urn:microsoft.com/office/officeart/2005/8/layout/cycle6"/>
    <dgm:cxn modelId="{D256F8E9-7033-4013-ABE7-159BBCD6A64F}" type="presOf" srcId="{8254C777-25B1-484B-B8B8-2C5C16910465}" destId="{0DA1FCD6-1880-4AF0-8E10-DFF096C358F9}" srcOrd="0" destOrd="0" presId="urn:microsoft.com/office/officeart/2005/8/layout/cycle6"/>
    <dgm:cxn modelId="{B7B43C2C-D9AF-4F13-BAB0-D8CD29629F1E}" type="presOf" srcId="{748FE3A2-6340-499A-AF0E-B95D42D964EC}" destId="{BF6D6585-ACAE-4E80-A44B-F346B40CAD26}" srcOrd="0" destOrd="0" presId="urn:microsoft.com/office/officeart/2005/8/layout/cycle6"/>
    <dgm:cxn modelId="{5CE208AE-4851-418D-A9B6-CD80408EA375}" type="presParOf" srcId="{BB86560E-8CA8-47A7-BBE4-EE1E7109B401}" destId="{FF03B461-07BA-410D-A43D-55681B06288E}" srcOrd="0" destOrd="0" presId="urn:microsoft.com/office/officeart/2005/8/layout/cycle6"/>
    <dgm:cxn modelId="{62E7B679-3682-4082-B9A5-DD36AB2F658D}" type="presParOf" srcId="{BB86560E-8CA8-47A7-BBE4-EE1E7109B401}" destId="{F95DA995-5C34-4F27-BAF0-D9D7C3CECF83}" srcOrd="1" destOrd="0" presId="urn:microsoft.com/office/officeart/2005/8/layout/cycle6"/>
    <dgm:cxn modelId="{5C044631-90FD-4AD5-AF7F-3F9730D7F729}" type="presParOf" srcId="{BB86560E-8CA8-47A7-BBE4-EE1E7109B401}" destId="{25DFE671-FDA5-4D92-B390-FCDAA627368E}" srcOrd="2" destOrd="0" presId="urn:microsoft.com/office/officeart/2005/8/layout/cycle6"/>
    <dgm:cxn modelId="{60946B90-0FB7-4AC6-89A8-5DE831793FE8}" type="presParOf" srcId="{BB86560E-8CA8-47A7-BBE4-EE1E7109B401}" destId="{A4913C03-8843-4457-AFF2-B16D5FE8B71A}" srcOrd="3" destOrd="0" presId="urn:microsoft.com/office/officeart/2005/8/layout/cycle6"/>
    <dgm:cxn modelId="{9B761B95-CC99-42A8-938F-6CDB67009E13}" type="presParOf" srcId="{BB86560E-8CA8-47A7-BBE4-EE1E7109B401}" destId="{D65A1468-1776-4602-B2F1-9801A1FA2699}" srcOrd="4" destOrd="0" presId="urn:microsoft.com/office/officeart/2005/8/layout/cycle6"/>
    <dgm:cxn modelId="{8489F708-109B-402B-B7F5-F212DB3A62F4}" type="presParOf" srcId="{BB86560E-8CA8-47A7-BBE4-EE1E7109B401}" destId="{0DFBBCEF-7F06-439E-B457-01E1DA180702}" srcOrd="5" destOrd="0" presId="urn:microsoft.com/office/officeart/2005/8/layout/cycle6"/>
    <dgm:cxn modelId="{F24B5A53-9622-4ED8-9521-91AEB5EF54B8}" type="presParOf" srcId="{BB86560E-8CA8-47A7-BBE4-EE1E7109B401}" destId="{0DA1FCD6-1880-4AF0-8E10-DFF096C358F9}" srcOrd="6" destOrd="0" presId="urn:microsoft.com/office/officeart/2005/8/layout/cycle6"/>
    <dgm:cxn modelId="{A7AFA316-0696-4E01-BE68-CF099255FF7E}" type="presParOf" srcId="{BB86560E-8CA8-47A7-BBE4-EE1E7109B401}" destId="{3FB4449F-E335-471A-9CE8-D3D74321F9D0}" srcOrd="7" destOrd="0" presId="urn:microsoft.com/office/officeart/2005/8/layout/cycle6"/>
    <dgm:cxn modelId="{5016E3C2-07B6-49C8-AA3E-F622F76189D7}" type="presParOf" srcId="{BB86560E-8CA8-47A7-BBE4-EE1E7109B401}" destId="{BF6D6585-ACAE-4E80-A44B-F346B40CAD26}" srcOrd="8" destOrd="0" presId="urn:microsoft.com/office/officeart/2005/8/layout/cycle6"/>
    <dgm:cxn modelId="{4B09B4AC-D763-464F-B590-0CE0D377C057}" type="presParOf" srcId="{BB86560E-8CA8-47A7-BBE4-EE1E7109B401}" destId="{03FBC705-65B6-4857-86CF-FE71ED08843D}" srcOrd="9" destOrd="0" presId="urn:microsoft.com/office/officeart/2005/8/layout/cycle6"/>
    <dgm:cxn modelId="{6DD6B3AC-C075-43A0-AE13-B63E9576E3E5}" type="presParOf" srcId="{BB86560E-8CA8-47A7-BBE4-EE1E7109B401}" destId="{623E72F5-2740-4190-A9A9-9505154ED411}" srcOrd="10" destOrd="0" presId="urn:microsoft.com/office/officeart/2005/8/layout/cycle6"/>
    <dgm:cxn modelId="{119D76B6-F3DE-4C2C-922F-98C96276444B}" type="presParOf" srcId="{BB86560E-8CA8-47A7-BBE4-EE1E7109B401}" destId="{AB8E88AE-1C9F-41A8-A60E-003709FDAB3A}" srcOrd="11" destOrd="0" presId="urn:microsoft.com/office/officeart/2005/8/layout/cycle6"/>
    <dgm:cxn modelId="{F37A4F79-AA3D-43B9-9413-B72339BF4CB8}" type="presParOf" srcId="{BB86560E-8CA8-47A7-BBE4-EE1E7109B401}" destId="{C38D7EA8-E448-4310-B4B5-EBDB116EAE5D}" srcOrd="12" destOrd="0" presId="urn:microsoft.com/office/officeart/2005/8/layout/cycle6"/>
    <dgm:cxn modelId="{71A307F0-06B9-4C19-A7ED-B889DC74E1DA}" type="presParOf" srcId="{BB86560E-8CA8-47A7-BBE4-EE1E7109B401}" destId="{9717FC55-1D54-432C-9E98-422004B78D5E}" srcOrd="13" destOrd="0" presId="urn:microsoft.com/office/officeart/2005/8/layout/cycle6"/>
    <dgm:cxn modelId="{6ED5C4B6-69AA-4D6C-8A3B-01AD643DD705}" type="presParOf" srcId="{BB86560E-8CA8-47A7-BBE4-EE1E7109B401}" destId="{FE9AB78E-E1CA-4F6A-B58E-25F2D609539A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5D670-776D-4E9D-AFF7-2924211824AC}">
      <dsp:nvSpPr>
        <dsp:cNvPr id="0" name=""/>
        <dsp:cNvSpPr/>
      </dsp:nvSpPr>
      <dsp:spPr>
        <a:xfrm>
          <a:off x="2582077" y="-137566"/>
          <a:ext cx="2847732" cy="707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прямохождение</a:t>
          </a:r>
          <a:endParaRPr lang="ru-RU" sz="2400" kern="1200" dirty="0"/>
        </a:p>
      </dsp:txBody>
      <dsp:txXfrm>
        <a:off x="2616620" y="-103023"/>
        <a:ext cx="2778646" cy="638525"/>
      </dsp:txXfrm>
    </dsp:sp>
    <dsp:sp modelId="{CBE60422-7EA6-4AD5-99D9-DC08056003EC}">
      <dsp:nvSpPr>
        <dsp:cNvPr id="0" name=""/>
        <dsp:cNvSpPr/>
      </dsp:nvSpPr>
      <dsp:spPr>
        <a:xfrm>
          <a:off x="2385503" y="541782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2558834" y="79700"/>
              </a:moveTo>
              <a:arcTo wR="1999879" hR="1999879" stAng="17173803" swAng="12137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6DED5-795A-4E40-BA4D-9E66523BF515}">
      <dsp:nvSpPr>
        <dsp:cNvPr id="0" name=""/>
        <dsp:cNvSpPr/>
      </dsp:nvSpPr>
      <dsp:spPr>
        <a:xfrm>
          <a:off x="4680519" y="1080124"/>
          <a:ext cx="3563765" cy="705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Орудия</a:t>
          </a:r>
          <a:r>
            <a:rPr lang="ru-RU" sz="1200" kern="1200" dirty="0" smtClean="0"/>
            <a:t> </a:t>
          </a:r>
          <a:r>
            <a:rPr lang="ru-RU" sz="2400" kern="1200" dirty="0" smtClean="0"/>
            <a:t>труда, </a:t>
          </a:r>
          <a:endParaRPr lang="ru-RU" sz="2400" kern="1200" dirty="0"/>
        </a:p>
      </dsp:txBody>
      <dsp:txXfrm>
        <a:off x="4714940" y="1114545"/>
        <a:ext cx="3494923" cy="636272"/>
      </dsp:txXfrm>
    </dsp:sp>
    <dsp:sp modelId="{CB8D9C4A-8D9C-4251-9508-9FC3C4578491}">
      <dsp:nvSpPr>
        <dsp:cNvPr id="0" name=""/>
        <dsp:cNvSpPr/>
      </dsp:nvSpPr>
      <dsp:spPr>
        <a:xfrm>
          <a:off x="3032160" y="-1518951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3439042" y="3388520"/>
              </a:moveTo>
              <a:arcTo wR="1999879" hR="1999879" stAng="2638588" swAng="5918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DB88C-AA01-4781-A841-B3F79A909FD9}">
      <dsp:nvSpPr>
        <dsp:cNvPr id="0" name=""/>
        <dsp:cNvSpPr/>
      </dsp:nvSpPr>
      <dsp:spPr>
        <a:xfrm>
          <a:off x="3456383" y="2160237"/>
          <a:ext cx="5241216" cy="9481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Разнообразие пищи</a:t>
          </a:r>
          <a:endParaRPr lang="ru-RU" sz="2400" kern="1200" dirty="0"/>
        </a:p>
      </dsp:txBody>
      <dsp:txXfrm>
        <a:off x="3502670" y="2206524"/>
        <a:ext cx="5148642" cy="855613"/>
      </dsp:txXfrm>
    </dsp:sp>
    <dsp:sp modelId="{80BDA292-041B-48A3-A118-83CB3B266816}">
      <dsp:nvSpPr>
        <dsp:cNvPr id="0" name=""/>
        <dsp:cNvSpPr/>
      </dsp:nvSpPr>
      <dsp:spPr>
        <a:xfrm>
          <a:off x="2593123" y="2603738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3383443" y="555834"/>
              </a:moveTo>
              <a:arcTo wR="1999879" hR="1999879" stAng="18826480" swAng="3899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BFDA5-6F53-44E9-AC6C-F58891DE4926}">
      <dsp:nvSpPr>
        <dsp:cNvPr id="0" name=""/>
        <dsp:cNvSpPr/>
      </dsp:nvSpPr>
      <dsp:spPr>
        <a:xfrm>
          <a:off x="2880324" y="3384374"/>
          <a:ext cx="5282471" cy="15553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Изменение в строении челюстей, органов пищеварения, мозга</a:t>
          </a:r>
          <a:endParaRPr lang="ru-RU" sz="2000" kern="1200" dirty="0"/>
        </a:p>
      </dsp:txBody>
      <dsp:txXfrm>
        <a:off x="2956248" y="3460298"/>
        <a:ext cx="5130623" cy="1403466"/>
      </dsp:txXfrm>
    </dsp:sp>
    <dsp:sp modelId="{5C6B9CC1-9797-4E1F-988E-86ACE3507849}">
      <dsp:nvSpPr>
        <dsp:cNvPr id="0" name=""/>
        <dsp:cNvSpPr/>
      </dsp:nvSpPr>
      <dsp:spPr>
        <a:xfrm>
          <a:off x="-473919" y="939461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3238615" y="3569926"/>
              </a:moveTo>
              <a:arcTo wR="1999879" hR="1999879" stAng="3103635" swAng="7917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ED6D8-A303-4B1D-B788-47395E5D2004}">
      <dsp:nvSpPr>
        <dsp:cNvPr id="0" name=""/>
        <dsp:cNvSpPr/>
      </dsp:nvSpPr>
      <dsp:spPr>
        <a:xfrm>
          <a:off x="1080126" y="3960435"/>
          <a:ext cx="1306772" cy="849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Речь</a:t>
          </a:r>
          <a:endParaRPr lang="ru-RU" sz="2400" kern="1200" dirty="0"/>
        </a:p>
      </dsp:txBody>
      <dsp:txXfrm>
        <a:off x="1121590" y="4001899"/>
        <a:ext cx="1223844" cy="766474"/>
      </dsp:txXfrm>
    </dsp:sp>
    <dsp:sp modelId="{B9B90437-3697-4903-8373-2481FF6DF2FB}">
      <dsp:nvSpPr>
        <dsp:cNvPr id="0" name=""/>
        <dsp:cNvSpPr/>
      </dsp:nvSpPr>
      <dsp:spPr>
        <a:xfrm>
          <a:off x="1237145" y="1185846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33095" y="2362202"/>
              </a:moveTo>
              <a:arcTo wR="1999879" hR="1999879" stAng="10173716" swAng="2431619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567C2-C9DD-41AF-8249-38E8B49FF064}">
      <dsp:nvSpPr>
        <dsp:cNvPr id="0" name=""/>
        <dsp:cNvSpPr/>
      </dsp:nvSpPr>
      <dsp:spPr>
        <a:xfrm>
          <a:off x="5" y="1008114"/>
          <a:ext cx="3744400" cy="827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энергетические преимущества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40424" y="1048533"/>
        <a:ext cx="3663562" cy="747159"/>
      </dsp:txXfrm>
    </dsp:sp>
    <dsp:sp modelId="{CF2C6907-AC64-4BEB-83F5-A1475AA41251}">
      <dsp:nvSpPr>
        <dsp:cNvPr id="0" name=""/>
        <dsp:cNvSpPr/>
      </dsp:nvSpPr>
      <dsp:spPr>
        <a:xfrm>
          <a:off x="1951722" y="486588"/>
          <a:ext cx="3999758" cy="3999758"/>
        </a:xfrm>
        <a:custGeom>
          <a:avLst/>
          <a:gdLst/>
          <a:ahLst/>
          <a:cxnLst/>
          <a:rect l="0" t="0" r="0" b="0"/>
          <a:pathLst>
            <a:path>
              <a:moveTo>
                <a:pt x="789832" y="407615"/>
              </a:moveTo>
              <a:arcTo wR="1999879" hR="1999879" stAng="13966010" swAng="931243"/>
            </a:path>
          </a:pathLst>
        </a:custGeom>
        <a:noFill/>
        <a:ln w="9525" cap="flat" cmpd="sng" algn="ctr">
          <a:noFill/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3B461-07BA-410D-A43D-55681B06288E}">
      <dsp:nvSpPr>
        <dsp:cNvPr id="0" name=""/>
        <dsp:cNvSpPr/>
      </dsp:nvSpPr>
      <dsp:spPr>
        <a:xfrm>
          <a:off x="2794103" y="-191790"/>
          <a:ext cx="2680235" cy="1401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Детеныши человека</a:t>
          </a:r>
          <a:endParaRPr lang="ru-RU" sz="2400" kern="1200" dirty="0"/>
        </a:p>
      </dsp:txBody>
      <dsp:txXfrm>
        <a:off x="2862517" y="-123376"/>
        <a:ext cx="2543407" cy="1264639"/>
      </dsp:txXfrm>
    </dsp:sp>
    <dsp:sp modelId="{25DFE671-FDA5-4D92-B390-FCDAA627368E}">
      <dsp:nvSpPr>
        <dsp:cNvPr id="0" name=""/>
        <dsp:cNvSpPr/>
      </dsp:nvSpPr>
      <dsp:spPr>
        <a:xfrm>
          <a:off x="3368331" y="1058633"/>
          <a:ext cx="3747639" cy="3747639"/>
        </a:xfrm>
        <a:custGeom>
          <a:avLst/>
          <a:gdLst/>
          <a:ahLst/>
          <a:cxnLst/>
          <a:rect l="0" t="0" r="0" b="0"/>
          <a:pathLst>
            <a:path>
              <a:moveTo>
                <a:pt x="2113943" y="15449"/>
              </a:moveTo>
              <a:arcTo wR="1873819" hR="1873819" stAng="16641750" swAng="14497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13C03-8843-4457-AFF2-B16D5FE8B71A}">
      <dsp:nvSpPr>
        <dsp:cNvPr id="0" name=""/>
        <dsp:cNvSpPr/>
      </dsp:nvSpPr>
      <dsp:spPr>
        <a:xfrm>
          <a:off x="4950625" y="1339392"/>
          <a:ext cx="2940749" cy="1094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адаптивность</a:t>
          </a:r>
          <a:endParaRPr lang="ru-RU" sz="2400" kern="1200" dirty="0"/>
        </a:p>
      </dsp:txBody>
      <dsp:txXfrm>
        <a:off x="5004040" y="1392807"/>
        <a:ext cx="2833919" cy="987389"/>
      </dsp:txXfrm>
    </dsp:sp>
    <dsp:sp modelId="{0DFBBCEF-7F06-439E-B457-01E1DA180702}">
      <dsp:nvSpPr>
        <dsp:cNvPr id="0" name=""/>
        <dsp:cNvSpPr/>
      </dsp:nvSpPr>
      <dsp:spPr>
        <a:xfrm>
          <a:off x="2905109" y="1359189"/>
          <a:ext cx="3747639" cy="3747639"/>
        </a:xfrm>
        <a:custGeom>
          <a:avLst/>
          <a:gdLst/>
          <a:ahLst/>
          <a:cxnLst/>
          <a:rect l="0" t="0" r="0" b="0"/>
          <a:pathLst>
            <a:path>
              <a:moveTo>
                <a:pt x="3570872" y="1079329"/>
              </a:moveTo>
              <a:arcTo wR="1873819" hR="1873819" stAng="20094777" swAng="9783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1FCD6-1880-4AF0-8E10-DFF096C358F9}">
      <dsp:nvSpPr>
        <dsp:cNvPr id="0" name=""/>
        <dsp:cNvSpPr/>
      </dsp:nvSpPr>
      <dsp:spPr>
        <a:xfrm>
          <a:off x="4748343" y="2952324"/>
          <a:ext cx="3243499" cy="1360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Система практически умений</a:t>
          </a:r>
          <a:endParaRPr lang="ru-RU" sz="2400" kern="1200" dirty="0"/>
        </a:p>
      </dsp:txBody>
      <dsp:txXfrm>
        <a:off x="4814764" y="3018745"/>
        <a:ext cx="3110657" cy="1227807"/>
      </dsp:txXfrm>
    </dsp:sp>
    <dsp:sp modelId="{BF6D6585-ACAE-4E80-A44B-F346B40CAD26}">
      <dsp:nvSpPr>
        <dsp:cNvPr id="0" name=""/>
        <dsp:cNvSpPr/>
      </dsp:nvSpPr>
      <dsp:spPr>
        <a:xfrm>
          <a:off x="2404208" y="1371813"/>
          <a:ext cx="3747639" cy="3747639"/>
        </a:xfrm>
        <a:custGeom>
          <a:avLst/>
          <a:gdLst/>
          <a:ahLst/>
          <a:cxnLst/>
          <a:rect l="0" t="0" r="0" b="0"/>
          <a:pathLst>
            <a:path>
              <a:moveTo>
                <a:pt x="3396151" y="2966389"/>
              </a:moveTo>
              <a:arcTo wR="1873819" hR="1873819" stAng="2140008" swAng="65426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BC705-65B6-4857-86CF-FE71ED08843D}">
      <dsp:nvSpPr>
        <dsp:cNvPr id="0" name=""/>
        <dsp:cNvSpPr/>
      </dsp:nvSpPr>
      <dsp:spPr>
        <a:xfrm>
          <a:off x="0" y="2931679"/>
          <a:ext cx="4203019" cy="13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Институт </a:t>
          </a:r>
          <a:r>
            <a:rPr lang="ru-RU" sz="2400" kern="1200" dirty="0" err="1" smtClean="0"/>
            <a:t>родительства+внутригрупповая</a:t>
          </a:r>
          <a:r>
            <a:rPr lang="ru-RU" sz="2400" kern="1200" dirty="0" smtClean="0"/>
            <a:t> социальная структура</a:t>
          </a:r>
          <a:endParaRPr lang="ru-RU" sz="2400" kern="1200" dirty="0"/>
        </a:p>
      </dsp:txBody>
      <dsp:txXfrm>
        <a:off x="66933" y="2998612"/>
        <a:ext cx="4069153" cy="1237259"/>
      </dsp:txXfrm>
    </dsp:sp>
    <dsp:sp modelId="{AB8E88AE-1C9F-41A8-A60E-003709FDAB3A}">
      <dsp:nvSpPr>
        <dsp:cNvPr id="0" name=""/>
        <dsp:cNvSpPr/>
      </dsp:nvSpPr>
      <dsp:spPr>
        <a:xfrm>
          <a:off x="1695494" y="1730102"/>
          <a:ext cx="3747639" cy="3747639"/>
        </a:xfrm>
        <a:custGeom>
          <a:avLst/>
          <a:gdLst/>
          <a:ahLst/>
          <a:cxnLst/>
          <a:rect l="0" t="0" r="0" b="0"/>
          <a:pathLst>
            <a:path>
              <a:moveTo>
                <a:pt x="126776" y="1196295"/>
              </a:moveTo>
              <a:arcTo wR="1873819" hR="1873819" stAng="12071813" swAng="10217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D7EA8-E448-4310-B4B5-EBDB116EAE5D}">
      <dsp:nvSpPr>
        <dsp:cNvPr id="0" name=""/>
        <dsp:cNvSpPr/>
      </dsp:nvSpPr>
      <dsp:spPr>
        <a:xfrm>
          <a:off x="629960" y="1345791"/>
          <a:ext cx="3059809" cy="1094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беспомощны</a:t>
          </a:r>
          <a:endParaRPr lang="ru-RU" sz="2400" kern="1200" dirty="0"/>
        </a:p>
      </dsp:txBody>
      <dsp:txXfrm>
        <a:off x="683375" y="1399206"/>
        <a:ext cx="2952979" cy="987389"/>
      </dsp:txXfrm>
    </dsp:sp>
    <dsp:sp modelId="{FE9AB78E-E1CA-4F6A-B58E-25F2D609539A}">
      <dsp:nvSpPr>
        <dsp:cNvPr id="0" name=""/>
        <dsp:cNvSpPr/>
      </dsp:nvSpPr>
      <dsp:spPr>
        <a:xfrm>
          <a:off x="1744184" y="882224"/>
          <a:ext cx="3747639" cy="3747639"/>
        </a:xfrm>
        <a:custGeom>
          <a:avLst/>
          <a:gdLst/>
          <a:ahLst/>
          <a:cxnLst/>
          <a:rect l="0" t="0" r="0" b="0"/>
          <a:pathLst>
            <a:path>
              <a:moveTo>
                <a:pt x="643678" y="460329"/>
              </a:moveTo>
              <a:arcTo wR="1873819" hR="1873819" stAng="13738044" swAng="8878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Культурная составляющая эволюции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2</a:t>
            </a:r>
          </a:p>
          <a:p>
            <a:r>
              <a:rPr lang="ru-RU" dirty="0" smtClean="0"/>
              <a:t>10 класс</a:t>
            </a:r>
          </a:p>
          <a:p>
            <a:r>
              <a:rPr lang="ru-RU" dirty="0" smtClean="0"/>
              <a:t>обществознание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773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Домашнее задание: параграф № 2 пересказ, </a:t>
            </a:r>
            <a:r>
              <a:rPr lang="ru-RU" smtClean="0"/>
              <a:t>практикум в. </a:t>
            </a:r>
            <a:r>
              <a:rPr lang="ru-RU" dirty="0" smtClean="0"/>
              <a:t>1 письменно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52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42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Потребность в культуре -</a:t>
            </a:r>
            <a:r>
              <a:rPr lang="ru-RU" sz="3100" dirty="0" smtClean="0"/>
              <a:t>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</a:t>
            </a: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эволюции человеческого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рода.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7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84205980"/>
              </p:ext>
            </p:extLst>
          </p:nvPr>
        </p:nvGraphicFramePr>
        <p:xfrm>
          <a:off x="251520" y="1556792"/>
          <a:ext cx="8760296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831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782645"/>
              </p:ext>
            </p:extLst>
          </p:nvPr>
        </p:nvGraphicFramePr>
        <p:xfrm>
          <a:off x="611560" y="1988840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87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988839"/>
            <a:ext cx="7984397" cy="396218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Прямохождение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Крупный мозг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Наличие второй сигнальной системы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Мышление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Язык и сознание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Более продолжительное детство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Овладение орудиями труда и огнем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ru-RU" b="1" dirty="0" smtClean="0">
                <a:solidFill>
                  <a:srgbClr val="FF0000"/>
                </a:solidFill>
              </a:rPr>
              <a:t>Переход от </a:t>
            </a:r>
            <a:r>
              <a:rPr lang="ru-RU" b="1" dirty="0" smtClean="0">
                <a:solidFill>
                  <a:srgbClr val="FF0000"/>
                </a:solidFill>
              </a:rPr>
              <a:t>биологической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к культурной эволюции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Человека отличает от животного: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1\Desktop\dt древний мир\B2\Кроманьонский человек. Реконструкция З. Буриан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44824"/>
            <a:ext cx="3262605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83768" y="5951021"/>
            <a:ext cx="3137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Кроманьонский человек. </a:t>
            </a:r>
            <a:endParaRPr lang="ru-RU" b="1" dirty="0" smtClean="0"/>
          </a:p>
          <a:p>
            <a:r>
              <a:rPr lang="ru-RU" b="1" dirty="0" smtClean="0"/>
              <a:t>Реконструкция </a:t>
            </a:r>
            <a:r>
              <a:rPr lang="ru-RU" b="1" dirty="0"/>
              <a:t>З. </a:t>
            </a:r>
            <a:r>
              <a:rPr lang="ru-RU" b="1" dirty="0" err="1"/>
              <a:t>Буриана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292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5724128" cy="468052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Культура</a:t>
            </a:r>
            <a:r>
              <a:rPr lang="ru-RU" dirty="0">
                <a:solidFill>
                  <a:srgbClr val="FF0000"/>
                </a:solidFill>
              </a:rPr>
              <a:t> – совокупность традиций, обычаев, социальных норм, правил, регулирующих поведение тех, кто живет сейчас, и передаваемым тем, кто будет жить </a:t>
            </a:r>
            <a:r>
              <a:rPr lang="ru-RU" dirty="0" smtClean="0">
                <a:solidFill>
                  <a:srgbClr val="FF0000"/>
                </a:solidFill>
              </a:rPr>
              <a:t>завтра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Антропологи определяют культуру </a:t>
            </a:r>
            <a:endParaRPr lang="ru-RU" dirty="0"/>
          </a:p>
        </p:txBody>
      </p:sp>
      <p:pic>
        <p:nvPicPr>
          <p:cNvPr id="2050" name="Picture 2" descr="C:\Users\1\Desktop\dt древний мир\A4\мальчик из Сунгири, Реконструкция Г.В. Лебединско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3633332"/>
            <a:ext cx="2240991" cy="307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1\Desktop\dt древний мир\29\Захоронение мальчика из Сунгири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894196" cy="401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52950" y="5733256"/>
            <a:ext cx="2691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Захоронение мальчика из </a:t>
            </a:r>
            <a:r>
              <a:rPr lang="ru-RU" b="1" dirty="0" err="1" smtClean="0"/>
              <a:t>Сунгири</a:t>
            </a:r>
            <a:r>
              <a:rPr lang="ru-RU" b="1" dirty="0" smtClean="0"/>
              <a:t> и его реконструкция Лебединской Г.В.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685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4464496" cy="410445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Ч</a:t>
            </a:r>
            <a:r>
              <a:rPr lang="ru-RU" dirty="0" smtClean="0"/>
              <a:t>еловек </a:t>
            </a:r>
            <a:r>
              <a:rPr lang="ru-RU" dirty="0"/>
              <a:t>учится как интерпретировать окружающий мир и как реагировать на него. Животным в этом нет необходимости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136904" cy="17281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Процесс социализации – обучение культурным нормам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1\Desktop\dt древний мир\73\Орудия эпохи мезоли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44824"/>
            <a:ext cx="36195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3688" y="6122445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Орудия эпохи мезолита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7429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348880"/>
            <a:ext cx="7884864" cy="37772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Действия, продиктованные биологическим началом, не допускают никакой свободы. (непроизвольные реакции: н-р: отдергивание руки от горячего, чихание, почесывание)</a:t>
            </a:r>
          </a:p>
          <a:p>
            <a:endParaRPr lang="ru-RU" dirty="0"/>
          </a:p>
          <a:p>
            <a:r>
              <a:rPr lang="ru-RU" b="1" dirty="0" smtClean="0"/>
              <a:t>Осознанная необходимо</a:t>
            </a:r>
            <a:r>
              <a:rPr lang="ru-RU" dirty="0" smtClean="0"/>
              <a:t>сть выражается в том, что человек свою инстинктивную свободу подчиняет социальной необходимости (от 2веду себя, как захочется» к «веду себя так, как требуют общественные приличия»)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Свобода и ответственность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614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7956872" cy="377728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Свобода</a:t>
            </a:r>
            <a:r>
              <a:rPr lang="ru-RU" dirty="0" smtClean="0">
                <a:solidFill>
                  <a:srgbClr val="FF0000"/>
                </a:solidFill>
              </a:rPr>
              <a:t> – способность человека действовать в соответствии со своими интересами и целями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ru-RU" dirty="0" smtClean="0">
                <a:solidFill>
                  <a:srgbClr val="FF0000"/>
                </a:solidFill>
              </a:rPr>
              <a:t> возможность совершать те или иные поступки в зависимости от обстоятельств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Учебник стр.17 о свободе абзац 1 после определения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Свобода и ответственность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53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564904"/>
            <a:ext cx="7812856" cy="356125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Ответственность</a:t>
            </a:r>
            <a:r>
              <a:rPr lang="ru-RU" dirty="0" smtClean="0">
                <a:solidFill>
                  <a:srgbClr val="FF0000"/>
                </a:solidFill>
              </a:rPr>
              <a:t> -  обязанность и готовность человека отвечать за совершенные действия, поступки и последствия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07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9365"/>
      </a:accent1>
      <a:accent2>
        <a:srgbClr val="199365"/>
      </a:accent2>
      <a:accent3>
        <a:srgbClr val="199365"/>
      </a:accent3>
      <a:accent4>
        <a:srgbClr val="199365"/>
      </a:accent4>
      <a:accent5>
        <a:srgbClr val="199365"/>
      </a:accent5>
      <a:accent6>
        <a:srgbClr val="199365"/>
      </a:accent6>
      <a:hlink>
        <a:srgbClr val="199365"/>
      </a:hlink>
      <a:folHlink>
        <a:srgbClr val="199365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276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Культурная составляющая эволюции</vt:lpstr>
      <vt:lpstr>Потребность в культуре - результат эволюции человеческого рода. </vt:lpstr>
      <vt:lpstr>Презентация PowerPoint</vt:lpstr>
      <vt:lpstr>Человека отличает от животного:</vt:lpstr>
      <vt:lpstr>Антропологи определяют культуру </vt:lpstr>
      <vt:lpstr>Процесс социализации – обучение культурным нормам</vt:lpstr>
      <vt:lpstr>Свобода и ответственность</vt:lpstr>
      <vt:lpstr>Свобода и ответственность</vt:lpstr>
      <vt:lpstr>Презентация PowerPoint</vt:lpstr>
      <vt:lpstr>Домашнее задание: параграф № 2 пересказ, практикум в. 1 письменно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Культурная составляющая эволюции</dc:title>
  <dc:creator>Лерри Холлидей</dc:creator>
  <cp:lastModifiedBy>1</cp:lastModifiedBy>
  <cp:revision>8</cp:revision>
  <dcterms:created xsi:type="dcterms:W3CDTF">2014-09-07T06:54:32Z</dcterms:created>
  <dcterms:modified xsi:type="dcterms:W3CDTF">2014-09-07T07:49:25Z</dcterms:modified>
</cp:coreProperties>
</file>