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/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0"/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2"/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9"/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31"/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32"/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3"/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4"/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5"/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7"/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40"/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42"/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3"/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4"/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5"/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6"/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7"/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8"/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9"/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50"/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51"/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Freeform 52"/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54"/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Freeform 56"/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Freeform 57"/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Freeform 59"/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Freeform 60"/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Freeform 61"/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Freeform 62"/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Freeform 63"/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Freeform 64"/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Freeform 65"/>
              <p:cNvSpPr>
                <a:spLocks/>
              </p:cNvSpPr>
              <p:nvPr userDrawn="1"/>
            </p:nvSpPr>
            <p:spPr bwMode="hidden">
              <a:xfrm rot="3318475">
                <a:off x="4137" y="-4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Freeform 67"/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Freeform 69"/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Freeform 70"/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Freeform 72"/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Freeform 73"/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Freeform 74"/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Freeform 75"/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Freeform 76"/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Freeform 77"/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Freeform 78"/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Freeform 80"/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Freeform 81"/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Freeform 82"/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Freeform 84"/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76" y="1908"/>
              <a:ext cx="5577" cy="1252"/>
              <a:chOff x="76" y="1908"/>
              <a:chExt cx="5577" cy="1252"/>
            </a:xfrm>
          </p:grpSpPr>
          <p:sp>
            <p:nvSpPr>
              <p:cNvPr id="7" name="Freeform 86"/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Group 90"/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93"/>
              <p:cNvGrpSpPr>
                <a:grpSpLocks/>
              </p:cNvGrpSpPr>
              <p:nvPr/>
            </p:nvGrpSpPr>
            <p:grpSpPr bwMode="auto">
              <a:xfrm rot="-3629538">
                <a:off x="242" y="1945"/>
                <a:ext cx="1025" cy="952"/>
                <a:chOff x="1019" y="939"/>
                <a:chExt cx="2844" cy="2643"/>
              </a:xfrm>
            </p:grpSpPr>
            <p:sp>
              <p:nvSpPr>
                <p:cNvPr id="11" name="Freeform 94"/>
                <p:cNvSpPr>
                  <a:spLocks/>
                </p:cNvSpPr>
                <p:nvPr/>
              </p:nvSpPr>
              <p:spPr bwMode="auto">
                <a:xfrm>
                  <a:off x="1019" y="969"/>
                  <a:ext cx="2844" cy="2613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Freeform 95"/>
                <p:cNvSpPr>
                  <a:spLocks/>
                </p:cNvSpPr>
                <p:nvPr/>
              </p:nvSpPr>
              <p:spPr bwMode="auto">
                <a:xfrm>
                  <a:off x="1071" y="983"/>
                  <a:ext cx="641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Freeform 96"/>
                <p:cNvSpPr>
                  <a:spLocks/>
                </p:cNvSpPr>
                <p:nvPr/>
              </p:nvSpPr>
              <p:spPr bwMode="auto">
                <a:xfrm>
                  <a:off x="1197" y="939"/>
                  <a:ext cx="2411" cy="630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Freeform 97"/>
                <p:cNvSpPr>
                  <a:spLocks/>
                </p:cNvSpPr>
                <p:nvPr/>
              </p:nvSpPr>
              <p:spPr bwMode="auto">
                <a:xfrm>
                  <a:off x="1847" y="1637"/>
                  <a:ext cx="1548" cy="1503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98"/>
                <p:cNvSpPr>
                  <a:spLocks/>
                </p:cNvSpPr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9011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012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1" name="Rectangle 10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02" name="Rectangle 10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3" name="Rectangle 10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37892" name="Freeform 4"/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3" name="Freeform 5"/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6" name="Freeform 8"/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7" name="Freeform 9"/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3" name="Freeform 15"/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4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5" name="Freeform 17"/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6" name="Freeform 18"/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7" name="Freeform 19"/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8" name="Freeform 20"/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9" name="Freeform 21"/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0" name="Freeform 22"/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1" name="Freeform 23"/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2" name="Freeform 24"/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3" name="Freeform 25"/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5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6" name="Freeform 28"/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9" name="Freeform 31"/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1" name="Freeform 33"/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2" name="Freeform 34"/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3" name="Freeform 35"/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4" name="Freeform 36"/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5" name="Freeform 37"/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6" name="Freeform 38"/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7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8" name="Freeform 40"/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9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0" name="Freeform 42"/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1" name="Freeform 43"/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2" name="Freeform 44"/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3" name="Freeform 45"/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4" name="Freeform 46"/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6" name="Freeform 48"/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7" name="Freeform 49"/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8" name="Freeform 50"/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9" name="Freeform 51"/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0" name="Freeform 52"/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1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2" name="Freeform 54"/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3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4" name="Freeform 56"/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5" name="Freeform 57"/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6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7" name="Freeform 59"/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8" name="Freeform 60"/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9" name="Freeform 61"/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0" name="Freeform 62"/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1" name="Freeform 63"/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2" name="Freeform 64"/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3" name="Freeform 65"/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4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5" name="Freeform 67"/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6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7" name="Freeform 69"/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8" name="Freeform 70"/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59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0" name="Freeform 72"/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1" name="Freeform 73"/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2" name="Freeform 74"/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3" name="Freeform 75"/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4" name="Freeform 76"/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5" name="Freeform 77"/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6" name="Freeform 78"/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7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8" name="Freeform 80"/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69" name="Freeform 81"/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70" name="Freeform 82"/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71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72" name="Freeform 84"/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37974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75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88"/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37977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78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979" name="Freeform 91"/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92"/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37981" name="Freeform 93"/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82" name="Freeform 94"/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83" name="Freeform 95"/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84" name="Freeform 96"/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85" name="Freeform 97"/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88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C39F3F0A-C058-440E-AFE9-9F22A20FC6B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7989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7990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1476371C-DFBA-4229-96BC-0B0C879592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Кулаковой Антонины Алексеевны</a:t>
            </a:r>
          </a:p>
          <a:p>
            <a:r>
              <a:rPr lang="ru-RU" dirty="0" smtClean="0"/>
              <a:t>Учителя математики</a:t>
            </a:r>
          </a:p>
          <a:p>
            <a:r>
              <a:rPr lang="ru-RU" dirty="0" smtClean="0"/>
              <a:t>МОБУ СОШ №20</a:t>
            </a:r>
            <a:endParaRPr lang="ru-RU" dirty="0"/>
          </a:p>
        </p:txBody>
      </p:sp>
      <p:pic>
        <p:nvPicPr>
          <p:cNvPr id="7" name="Picture 2" descr="C:\Users\Кулаковы\Desktop\учитель года\5 фото\IMG_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55503" y="645299"/>
            <a:ext cx="3062294" cy="24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«А» класс</a:t>
            </a:r>
            <a:endParaRPr lang="ru-RU" dirty="0"/>
          </a:p>
        </p:txBody>
      </p:sp>
      <p:pic>
        <p:nvPicPr>
          <p:cNvPr id="1027" name="Picture 3" descr="C:\Users\User\Desktop\фотки\110___11\IMG_070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844824"/>
            <a:ext cx="3086100" cy="41148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 smtClean="0"/>
              <a:t>Я в класс вхожу, и сердце, замирая, </a:t>
            </a:r>
            <a:endParaRPr lang="ru-RU" dirty="0" smtClean="0"/>
          </a:p>
          <a:p>
            <a:r>
              <a:rPr lang="ru-RU" dirty="0" smtClean="0"/>
              <a:t>Вдруг выдает волнения толчки: </a:t>
            </a:r>
          </a:p>
          <a:p>
            <a:r>
              <a:rPr lang="ru-RU" dirty="0" smtClean="0"/>
              <a:t>Кого, как не учителя, вставая, </a:t>
            </a:r>
          </a:p>
          <a:p>
            <a:r>
              <a:rPr lang="ru-RU" dirty="0" smtClean="0"/>
              <a:t>Приветствуют его ученики?!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/>
              <a:t>Они сдадут экзамены успешно. </a:t>
            </a:r>
            <a:endParaRPr lang="ru-RU" dirty="0" smtClean="0"/>
          </a:p>
          <a:p>
            <a:r>
              <a:rPr lang="ru-RU" dirty="0" smtClean="0"/>
              <a:t>Невежество сумеют победить. </a:t>
            </a:r>
          </a:p>
          <a:p>
            <a:r>
              <a:rPr lang="ru-RU" dirty="0" smtClean="0"/>
              <a:t>Я научу их математике, конечно, </a:t>
            </a:r>
          </a:p>
          <a:p>
            <a:r>
              <a:rPr lang="ru-RU" dirty="0" smtClean="0"/>
              <a:t>Но прежде научу их Родину любить. </a:t>
            </a:r>
          </a:p>
          <a:p>
            <a:endParaRPr lang="ru-RU" dirty="0"/>
          </a:p>
        </p:txBody>
      </p:sp>
      <p:pic>
        <p:nvPicPr>
          <p:cNvPr id="6" name="Picture 2" descr="C:\Users\Кулаковы\Desktop\школьные\Camera Roll\WP_20131016_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8840"/>
            <a:ext cx="38100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i="1" dirty="0" smtClean="0"/>
              <a:t>Педсоветы, заседанья </a:t>
            </a:r>
            <a:endParaRPr lang="ru-RU" sz="2800" dirty="0" smtClean="0"/>
          </a:p>
          <a:p>
            <a:r>
              <a:rPr lang="ru-RU" sz="2800" dirty="0" smtClean="0"/>
              <a:t>"Любят" все учителя! </a:t>
            </a:r>
          </a:p>
          <a:p>
            <a:r>
              <a:rPr lang="ru-RU" sz="2800" dirty="0" smtClean="0"/>
              <a:t>Правда, есть одно желанье – </a:t>
            </a:r>
          </a:p>
          <a:p>
            <a:r>
              <a:rPr lang="ru-RU" sz="2800" dirty="0" smtClean="0"/>
              <a:t>Сократить их до нуля. </a:t>
            </a:r>
          </a:p>
          <a:p>
            <a:endParaRPr lang="ru-RU" dirty="0"/>
          </a:p>
        </p:txBody>
      </p:sp>
      <p:pic>
        <p:nvPicPr>
          <p:cNvPr id="4098" name="Picture 2" descr="C:\Users\User\Desktop\фотки\110___11\IMG_071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908720"/>
            <a:ext cx="3810322" cy="518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i="1" dirty="0" smtClean="0"/>
              <a:t>Вот как быстро солнце село. </a:t>
            </a:r>
            <a:endParaRPr lang="ru-RU" dirty="0" smtClean="0"/>
          </a:p>
          <a:p>
            <a:r>
              <a:rPr lang="ru-RU" dirty="0" smtClean="0"/>
              <a:t>Возвращаюсь я домой. </a:t>
            </a:r>
          </a:p>
          <a:p>
            <a:r>
              <a:rPr lang="ru-RU" dirty="0" smtClean="0"/>
              <a:t>Крепкий тыл – большое дело </a:t>
            </a:r>
          </a:p>
          <a:p>
            <a:r>
              <a:rPr lang="ru-RU" dirty="0" smtClean="0"/>
              <a:t>Ждут меня уют, покой</a:t>
            </a:r>
            <a:endParaRPr lang="ru-RU" dirty="0"/>
          </a:p>
        </p:txBody>
      </p:sp>
      <p:pic>
        <p:nvPicPr>
          <p:cNvPr id="2050" name="Picture 2" descr="C:\Users\User\Documents\моя\фото\фоточки\без даты\Мое фото 4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i="1" dirty="0" smtClean="0"/>
              <a:t>Отдохнула, снова к делу </a:t>
            </a:r>
            <a:endParaRPr lang="ru-RU" dirty="0" smtClean="0"/>
          </a:p>
          <a:p>
            <a:r>
              <a:rPr lang="ru-RU" dirty="0" smtClean="0"/>
              <a:t>Завтра тему объяснять. </a:t>
            </a:r>
          </a:p>
          <a:p>
            <a:r>
              <a:rPr lang="ru-RU" dirty="0" smtClean="0"/>
              <a:t>Хоть немного ноет тело, </a:t>
            </a:r>
          </a:p>
          <a:p>
            <a:r>
              <a:rPr lang="ru-RU" dirty="0" smtClean="0"/>
              <a:t>Мне тетради проверять </a:t>
            </a:r>
            <a:endParaRPr lang="ru-RU" dirty="0"/>
          </a:p>
        </p:txBody>
      </p:sp>
      <p:pic>
        <p:nvPicPr>
          <p:cNvPr id="3074" name="Picture 2" descr="C:\Users\User\Desktop\фотки\110___11\IMG_071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981200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472136"/>
          </a:xfrm>
        </p:spPr>
        <p:txBody>
          <a:bodyPr/>
          <a:lstStyle/>
          <a:p>
            <a:r>
              <a:rPr lang="ru-RU" sz="2400" i="1" dirty="0" smtClean="0"/>
              <a:t>Пусть все спят! </a:t>
            </a:r>
            <a:endParaRPr lang="ru-RU" sz="2400" dirty="0" smtClean="0"/>
          </a:p>
          <a:p>
            <a:r>
              <a:rPr lang="ru-RU" sz="2400" dirty="0" smtClean="0"/>
              <a:t>Белье все разом </a:t>
            </a:r>
          </a:p>
          <a:p>
            <a:r>
              <a:rPr lang="ru-RU" sz="2400" dirty="0" smtClean="0"/>
              <a:t>Я в машинку загружу </a:t>
            </a:r>
          </a:p>
          <a:p>
            <a:r>
              <a:rPr lang="ru-RU" sz="2400" dirty="0" smtClean="0"/>
              <a:t>Телевизор одним глазом </a:t>
            </a:r>
          </a:p>
          <a:p>
            <a:r>
              <a:rPr lang="ru-RU" sz="2400" dirty="0" smtClean="0"/>
              <a:t>Хоть минутку погляжу. </a:t>
            </a:r>
          </a:p>
          <a:p>
            <a:r>
              <a:rPr lang="ru-RU" sz="2400" i="1" dirty="0" smtClean="0"/>
              <a:t>И еще тетрадок пару </a:t>
            </a:r>
            <a:endParaRPr lang="ru-RU" sz="2400" dirty="0" smtClean="0"/>
          </a:p>
          <a:p>
            <a:r>
              <a:rPr lang="ru-RU" sz="2400" dirty="0" smtClean="0"/>
              <a:t>Не решили! Посмотри… </a:t>
            </a:r>
          </a:p>
          <a:p>
            <a:r>
              <a:rPr lang="ru-RU" sz="2400" dirty="0" smtClean="0"/>
              <a:t>Все! Поставлю я им «пару»… </a:t>
            </a:r>
          </a:p>
          <a:p>
            <a:r>
              <a:rPr lang="ru-RU" sz="2400" dirty="0" smtClean="0"/>
              <a:t>Нет, поставлю все же «три» </a:t>
            </a:r>
          </a:p>
          <a:p>
            <a:endParaRPr lang="ru-RU" dirty="0"/>
          </a:p>
        </p:txBody>
      </p:sp>
      <p:pic>
        <p:nvPicPr>
          <p:cNvPr id="5122" name="Picture 2" descr="C:\Users\User\Documents\моя\фото\фоточки\2012год\август\Фото002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19635"/>
            <a:ext cx="3810000" cy="3437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395536" y="980728"/>
            <a:ext cx="3810000" cy="5328592"/>
          </a:xfrm>
        </p:spPr>
        <p:txBody>
          <a:bodyPr/>
          <a:lstStyle/>
          <a:p>
            <a:r>
              <a:rPr lang="ru-RU" i="1" dirty="0" smtClean="0"/>
              <a:t>(Под звуки стука сердца): </a:t>
            </a:r>
            <a:endParaRPr lang="ru-RU" dirty="0" smtClean="0"/>
          </a:p>
          <a:p>
            <a:r>
              <a:rPr lang="ru-RU" i="1" dirty="0" smtClean="0"/>
              <a:t>Тревоги наши и заботы –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 просто громкие слова. </a:t>
            </a:r>
          </a:p>
          <a:p>
            <a:r>
              <a:rPr lang="ru-RU" dirty="0" smtClean="0"/>
              <a:t>Они - основа всей работы. </a:t>
            </a:r>
          </a:p>
          <a:p>
            <a:r>
              <a:rPr lang="ru-RU" dirty="0" smtClean="0"/>
              <a:t>Или я в этом не права? </a:t>
            </a:r>
            <a:endParaRPr lang="ru-RU" dirty="0"/>
          </a:p>
        </p:txBody>
      </p:sp>
      <p:pic>
        <p:nvPicPr>
          <p:cNvPr id="6" name="Picture 3" descr="C:\Users\Кулаковы\Desktop\учитель года\5 фото\IMG_062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60912" y="1803648"/>
            <a:ext cx="518457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Бумеранг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Бумеранг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Бумеранг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меранг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71</TotalTime>
  <Words>195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Тема4</vt:lpstr>
      <vt:lpstr>Визитная карточка</vt:lpstr>
      <vt:lpstr>5 «А» класс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Кулаковы</dc:creator>
  <cp:lastModifiedBy>Кулаковы</cp:lastModifiedBy>
  <cp:revision>10</cp:revision>
  <dcterms:created xsi:type="dcterms:W3CDTF">2013-11-10T09:58:18Z</dcterms:created>
  <dcterms:modified xsi:type="dcterms:W3CDTF">2013-11-19T16:24:23Z</dcterms:modified>
</cp:coreProperties>
</file>