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71F913-6854-46CA-9C6E-368A9DD7D0AE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69867E-2D52-4127-A99E-E6870929C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итай Х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456" y="0"/>
            <a:ext cx="4896544" cy="6858000"/>
          </a:xfrm>
          <a:prstGeom prst="rect">
            <a:avLst/>
          </a:prstGeom>
        </p:spPr>
      </p:pic>
      <p:pic>
        <p:nvPicPr>
          <p:cNvPr id="4" name="Рисунок 3" descr="Индия Т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52737"/>
            <a:ext cx="8458200" cy="115212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  <a:latin typeface="Monotype Corsiva" pitchFamily="66" charset="0"/>
              </a:rPr>
              <a:t>Культура Древней Индии и Китая.</a:t>
            </a:r>
            <a:endParaRPr lang="ru-RU" sz="6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Географическое положение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Занятия жителей </a:t>
            </a:r>
          </a:p>
          <a:p>
            <a:pPr marL="514350" indent="-514350" algn="l">
              <a:buAutoNum type="arabicPeriod"/>
            </a:pP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Достижения культуры</a:t>
            </a:r>
            <a:r>
              <a:rPr lang="ru-RU" sz="3200" dirty="0" smtClean="0">
                <a:latin typeface="Monotype Corsiva" pitchFamily="66" charset="0"/>
              </a:rPr>
              <a:t>.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10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Письменность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4290556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Индия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052736"/>
            <a:ext cx="4292241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Китай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484784"/>
            <a:ext cx="4290556" cy="3773016"/>
          </a:xfrm>
        </p:spPr>
        <p:txBody>
          <a:bodyPr/>
          <a:lstStyle/>
          <a:p>
            <a:r>
              <a:rPr lang="ru-RU" dirty="0" smtClean="0"/>
              <a:t>Уникальный язык – </a:t>
            </a:r>
            <a:r>
              <a:rPr lang="ru-RU" dirty="0" smtClean="0">
                <a:solidFill>
                  <a:srgbClr val="FF0000"/>
                </a:solidFill>
              </a:rPr>
              <a:t>санскрит</a:t>
            </a:r>
            <a:r>
              <a:rPr lang="ru-RU" dirty="0" smtClean="0"/>
              <a:t>(Литературный язык древних индусов, памятники которого восходят к глубокой древности, то же, что санскритский язык.)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730" y="1484784"/>
            <a:ext cx="4288536" cy="37730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Уникальная письменность-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иероглифы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</a:t>
            </a:r>
          </a:p>
          <a:p>
            <a:pPr>
              <a:buNone/>
            </a:pPr>
            <a:r>
              <a:rPr lang="ru-RU" dirty="0" smtClean="0"/>
              <a:t>            </a:t>
            </a:r>
          </a:p>
          <a:p>
            <a:endParaRPr lang="ru-RU" dirty="0" smtClean="0"/>
          </a:p>
          <a:p>
            <a:r>
              <a:rPr lang="ru-RU" dirty="0" smtClean="0"/>
              <a:t>              </a:t>
            </a:r>
            <a:r>
              <a:rPr lang="ru-RU" sz="3300" dirty="0" smtClean="0">
                <a:solidFill>
                  <a:srgbClr val="00B050"/>
                </a:solidFill>
                <a:latin typeface="Monotype Corsiva" pitchFamily="66" charset="0"/>
              </a:rPr>
              <a:t>УДАЧА</a:t>
            </a: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Санскрит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293096"/>
            <a:ext cx="1944216" cy="1846734"/>
          </a:xfrm>
          <a:prstGeom prst="rect">
            <a:avLst/>
          </a:prstGeom>
        </p:spPr>
      </p:pic>
      <p:pic>
        <p:nvPicPr>
          <p:cNvPr id="8" name="Рисунок 7" descr="кит иероглифы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132856"/>
            <a:ext cx="2448272" cy="2049016"/>
          </a:xfrm>
          <a:prstGeom prst="rect">
            <a:avLst/>
          </a:prstGeom>
        </p:spPr>
      </p:pic>
      <p:pic>
        <p:nvPicPr>
          <p:cNvPr id="9" name="Рисунок 8" descr="Китай удач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448619"/>
            <a:ext cx="12961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Архитектура Индии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Шедевры древней архитектуры</a:t>
            </a:r>
            <a:endParaRPr lang="ru-RU" dirty="0"/>
          </a:p>
        </p:txBody>
      </p:sp>
      <p:pic>
        <p:nvPicPr>
          <p:cNvPr id="4" name="Рисунок 3" descr="Индия арх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4864"/>
            <a:ext cx="3096344" cy="4536504"/>
          </a:xfrm>
          <a:prstGeom prst="rect">
            <a:avLst/>
          </a:prstGeom>
        </p:spPr>
      </p:pic>
      <p:pic>
        <p:nvPicPr>
          <p:cNvPr id="5" name="Рисунок 4" descr="Индия Джайпур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060848"/>
            <a:ext cx="3312368" cy="3477766"/>
          </a:xfrm>
          <a:prstGeom prst="rect">
            <a:avLst/>
          </a:prstGeom>
        </p:spPr>
      </p:pic>
      <p:pic>
        <p:nvPicPr>
          <p:cNvPr id="6" name="Рисунок 5" descr="Индия Здание Лотос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780928"/>
            <a:ext cx="266429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  <a:latin typeface="Monotype Corsiva" pitchFamily="66" charset="0"/>
              </a:rPr>
              <a:t>Символ любви</a:t>
            </a:r>
            <a:endParaRPr lang="ru-RU" sz="60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Тадж Маха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674019"/>
            <a:ext cx="4320480" cy="428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Архитектура Китая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Уникальная особенность древней архитектуры</a:t>
            </a:r>
            <a:endParaRPr lang="ru-RU" dirty="0"/>
          </a:p>
        </p:txBody>
      </p:sp>
      <p:pic>
        <p:nvPicPr>
          <p:cNvPr id="4" name="Рисунок 3" descr="Китай арх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052736"/>
            <a:ext cx="2520280" cy="3024336"/>
          </a:xfrm>
          <a:prstGeom prst="rect">
            <a:avLst/>
          </a:prstGeom>
        </p:spPr>
      </p:pic>
      <p:pic>
        <p:nvPicPr>
          <p:cNvPr id="5" name="Рисунок 4" descr="Китай арх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68960"/>
            <a:ext cx="3810000" cy="3505572"/>
          </a:xfrm>
          <a:prstGeom prst="rect">
            <a:avLst/>
          </a:prstGeom>
        </p:spPr>
      </p:pic>
      <p:pic>
        <p:nvPicPr>
          <p:cNvPr id="6" name="Рисунок 5" descr="Китай арх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785864"/>
            <a:ext cx="3168352" cy="3667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Великое Чудо Света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Китайская сте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96752"/>
            <a:ext cx="8352928" cy="53285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Две страны – Два мира 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ЦЕНТР ВСЕЛЕННОЙ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</a:t>
            </a:r>
            <a:r>
              <a:rPr lang="ru-RU" sz="2400" dirty="0" smtClean="0">
                <a:solidFill>
                  <a:srgbClr val="FFC000"/>
                </a:solidFill>
                <a:latin typeface="Comic Sans MS" pitchFamily="66" charset="0"/>
              </a:rPr>
              <a:t>СТРАНА СКАЗОК И ЧУДЕС</a:t>
            </a:r>
            <a:endParaRPr lang="ru-RU" sz="24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Китай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24744"/>
            <a:ext cx="3637211" cy="2952329"/>
          </a:xfrm>
          <a:prstGeom prst="rect">
            <a:avLst/>
          </a:prstGeom>
        </p:spPr>
      </p:pic>
      <p:pic>
        <p:nvPicPr>
          <p:cNvPr id="5" name="Рисунок 4" descr="Индия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068960"/>
            <a:ext cx="3699495" cy="311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10600" cy="6480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Отличительные особенности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ИНДИЯ</a:t>
            </a:r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КИТАЙ</a:t>
            </a:r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Индостан</a:t>
            </a:r>
          </a:p>
          <a:p>
            <a:pPr>
              <a:buNone/>
            </a:pPr>
            <a:r>
              <a:rPr lang="ru-RU" sz="2000" dirty="0" smtClean="0"/>
              <a:t>2. Инд и Ганг</a:t>
            </a:r>
          </a:p>
          <a:p>
            <a:pPr>
              <a:buNone/>
            </a:pPr>
            <a:r>
              <a:rPr lang="ru-RU" sz="2000" dirty="0" smtClean="0"/>
              <a:t>3. В </a:t>
            </a:r>
            <a:r>
              <a:rPr lang="en-US" sz="2000" dirty="0" smtClean="0"/>
              <a:t>III</a:t>
            </a:r>
            <a:r>
              <a:rPr lang="ru-RU" sz="2000" dirty="0" smtClean="0"/>
              <a:t> тыс. до н. э. в долине Инда древний народ построил города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4. Земледелие, собирательство, охота.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/>
              <a:t>5. Рис, хлопчатник, сахарный тростник, пшеница, ячмень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 Восточно-китайская равнина</a:t>
            </a:r>
          </a:p>
          <a:p>
            <a:pPr>
              <a:buNone/>
            </a:pPr>
            <a:r>
              <a:rPr lang="ru-RU" sz="2000" dirty="0" smtClean="0"/>
              <a:t>2. Хуанхэ и Янцзы</a:t>
            </a:r>
          </a:p>
          <a:p>
            <a:pPr>
              <a:buNone/>
            </a:pPr>
            <a:r>
              <a:rPr lang="ru-RU" sz="2000" dirty="0" smtClean="0"/>
              <a:t>3. Государство появляется в</a:t>
            </a:r>
            <a:r>
              <a:rPr lang="en-US" sz="2000" dirty="0" smtClean="0"/>
              <a:t>XVIII</a:t>
            </a:r>
            <a:r>
              <a:rPr lang="ru-RU" sz="2000" dirty="0" smtClean="0"/>
              <a:t>в  до н.э. В 221 г. до н. э. правитель царства </a:t>
            </a:r>
            <a:r>
              <a:rPr lang="ru-RU" sz="2000" dirty="0" err="1" smtClean="0"/>
              <a:t>Цинь</a:t>
            </a:r>
            <a:r>
              <a:rPr lang="ru-RU" sz="2000" dirty="0" smtClean="0"/>
              <a:t> объединяет Китай </a:t>
            </a:r>
          </a:p>
          <a:p>
            <a:pPr>
              <a:buNone/>
            </a:pPr>
            <a:r>
              <a:rPr lang="ru-RU" sz="2000" dirty="0" smtClean="0"/>
              <a:t>4.Земледелие, добыча и обработка железа, рыболовство, скотоводство.</a:t>
            </a:r>
          </a:p>
          <a:p>
            <a:pPr>
              <a:buNone/>
            </a:pPr>
            <a:r>
              <a:rPr lang="ru-RU" sz="2000" dirty="0" smtClean="0"/>
              <a:t>5. Рис, зерно, тыква, баклажаны, чеснок, лук.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Основные занятия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Земледелие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Ремесло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Охота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Скотоводство</a:t>
            </a:r>
          </a:p>
        </p:txBody>
      </p:sp>
      <p:pic>
        <p:nvPicPr>
          <p:cNvPr id="5" name="Рисунок 4" descr="Индия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196752"/>
            <a:ext cx="1728192" cy="1556792"/>
          </a:xfrm>
          <a:prstGeom prst="rect">
            <a:avLst/>
          </a:prstGeom>
        </p:spPr>
      </p:pic>
      <p:pic>
        <p:nvPicPr>
          <p:cNvPr id="6" name="Рисунок 5" descr="Китай земледелие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268760"/>
            <a:ext cx="3526532" cy="2450207"/>
          </a:xfrm>
          <a:prstGeom prst="rect">
            <a:avLst/>
          </a:prstGeom>
        </p:spPr>
      </p:pic>
      <p:pic>
        <p:nvPicPr>
          <p:cNvPr id="7" name="Рисунок 6" descr="Индия 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636912"/>
            <a:ext cx="1524000" cy="1143000"/>
          </a:xfrm>
          <a:prstGeom prst="rect">
            <a:avLst/>
          </a:prstGeom>
        </p:spPr>
      </p:pic>
      <p:pic>
        <p:nvPicPr>
          <p:cNvPr id="8" name="Рисунок 7" descr="Индия охота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861048"/>
            <a:ext cx="2304256" cy="2506960"/>
          </a:xfrm>
          <a:prstGeom prst="rect">
            <a:avLst/>
          </a:prstGeom>
        </p:spPr>
      </p:pic>
      <p:pic>
        <p:nvPicPr>
          <p:cNvPr id="9" name="Рисунок 8" descr="Китай скотовод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4005064"/>
            <a:ext cx="230425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Что подарили миру?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Цифры(1,2,3…)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Шелковые ткан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Компас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/>
              <a:t>Сахар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Бумага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/>
              <a:t>Шахматы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/>
              <a:t>Чай</a:t>
            </a:r>
            <a:endParaRPr lang="ru-RU" dirty="0" smtClean="0">
              <a:solidFill>
                <a:srgbClr val="92D05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Индия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340768"/>
            <a:ext cx="1368152" cy="1008112"/>
          </a:xfrm>
          <a:prstGeom prst="rect">
            <a:avLst/>
          </a:prstGeom>
        </p:spPr>
      </p:pic>
      <p:pic>
        <p:nvPicPr>
          <p:cNvPr id="6" name="Рисунок 5" descr="Китай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7" y="1412777"/>
            <a:ext cx="2160240" cy="1152128"/>
          </a:xfrm>
          <a:prstGeom prst="rect">
            <a:avLst/>
          </a:prstGeom>
        </p:spPr>
      </p:pic>
      <p:pic>
        <p:nvPicPr>
          <p:cNvPr id="7" name="Рисунок 6" descr="Китай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636912"/>
            <a:ext cx="2160240" cy="1152128"/>
          </a:xfrm>
          <a:prstGeom prst="rect">
            <a:avLst/>
          </a:prstGeom>
        </p:spPr>
      </p:pic>
      <p:pic>
        <p:nvPicPr>
          <p:cNvPr id="8" name="Рисунок 7" descr="Индия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068960"/>
            <a:ext cx="1368152" cy="1008112"/>
          </a:xfrm>
          <a:prstGeom prst="rect">
            <a:avLst/>
          </a:prstGeom>
        </p:spPr>
      </p:pic>
      <p:pic>
        <p:nvPicPr>
          <p:cNvPr id="9" name="Рисунок 8" descr="Индия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653136"/>
            <a:ext cx="1368152" cy="1008112"/>
          </a:xfrm>
          <a:prstGeom prst="rect">
            <a:avLst/>
          </a:prstGeom>
        </p:spPr>
      </p:pic>
      <p:pic>
        <p:nvPicPr>
          <p:cNvPr id="11" name="Рисунок 10" descr="Китай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005064"/>
            <a:ext cx="2160240" cy="1152128"/>
          </a:xfrm>
          <a:prstGeom prst="rect">
            <a:avLst/>
          </a:prstGeom>
        </p:spPr>
      </p:pic>
      <p:pic>
        <p:nvPicPr>
          <p:cNvPr id="12" name="Рисунок 11" descr="Китай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5517232"/>
            <a:ext cx="216024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РЕЛИГИЯ ИНДИИ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Олимп индуизма символизирует троица: </a:t>
            </a:r>
            <a:r>
              <a:rPr lang="ru-RU" dirty="0" smtClean="0">
                <a:solidFill>
                  <a:srgbClr val="FFC000"/>
                </a:solidFill>
              </a:rPr>
              <a:t>Брахма- Бог созидатель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00B050"/>
                </a:solidFill>
              </a:rPr>
              <a:t>Вишну- вседержитель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C00000"/>
                </a:solidFill>
              </a:rPr>
              <a:t>Шива-разрушитель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БРАХМ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060848"/>
            <a:ext cx="2448272" cy="2376264"/>
          </a:xfrm>
          <a:prstGeom prst="rect">
            <a:avLst/>
          </a:prstGeom>
        </p:spPr>
      </p:pic>
      <p:pic>
        <p:nvPicPr>
          <p:cNvPr id="5" name="Рисунок 4" descr="Вишну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429000"/>
            <a:ext cx="2520280" cy="2448272"/>
          </a:xfrm>
          <a:prstGeom prst="rect">
            <a:avLst/>
          </a:prstGeom>
        </p:spPr>
      </p:pic>
      <p:pic>
        <p:nvPicPr>
          <p:cNvPr id="6" name="Рисунок 5" descr="Шива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717032"/>
            <a:ext cx="266429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Представления о природе</a:t>
            </a:r>
            <a:b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Индия Боги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92696"/>
            <a:ext cx="1411224" cy="1828800"/>
          </a:xfrm>
        </p:spPr>
      </p:pic>
      <p:pic>
        <p:nvPicPr>
          <p:cNvPr id="5" name="Рисунок 4" descr="Индийские бог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764704"/>
            <a:ext cx="3240360" cy="2899792"/>
          </a:xfrm>
          <a:prstGeom prst="rect">
            <a:avLst/>
          </a:prstGeom>
        </p:spPr>
      </p:pic>
      <p:pic>
        <p:nvPicPr>
          <p:cNvPr id="6" name="Рисунок 5" descr="Индийские Боги О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620688"/>
            <a:ext cx="2736304" cy="3700636"/>
          </a:xfrm>
          <a:prstGeom prst="rect">
            <a:avLst/>
          </a:prstGeom>
        </p:spPr>
      </p:pic>
      <p:pic>
        <p:nvPicPr>
          <p:cNvPr id="7" name="Рисунок 6" descr="Индийские боги П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068960"/>
            <a:ext cx="3607544" cy="3501008"/>
          </a:xfrm>
          <a:prstGeom prst="rect">
            <a:avLst/>
          </a:prstGeom>
        </p:spPr>
      </p:pic>
      <p:pic>
        <p:nvPicPr>
          <p:cNvPr id="8" name="Рисунок 7" descr="Индия Боги К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4005064"/>
            <a:ext cx="3017317" cy="3029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Отношение к природе</a:t>
            </a:r>
            <a:endParaRPr lang="ru-RU" sz="4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algn="ctr"/>
            <a:r>
              <a:rPr lang="ru-RU" sz="2400" dirty="0" smtClean="0"/>
              <a:t>Индийцы верили, что звери, птицы, насекомые думают, чувствуют и разговаривают друг с другом совсем как люди.</a:t>
            </a:r>
          </a:p>
          <a:p>
            <a:pPr algn="ctr"/>
            <a:r>
              <a:rPr lang="ru-RU" sz="2400" dirty="0" smtClean="0"/>
              <a:t> 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 чем это проявляется, в Индии, сегодня ?</a:t>
            </a:r>
          </a:p>
          <a:p>
            <a:endParaRPr lang="ru-RU" dirty="0"/>
          </a:p>
        </p:txBody>
      </p:sp>
      <p:pic>
        <p:nvPicPr>
          <p:cNvPr id="4" name="Рисунок 3" descr="Индия Дер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212976"/>
            <a:ext cx="2743200" cy="2592288"/>
          </a:xfrm>
          <a:prstGeom prst="rect">
            <a:avLst/>
          </a:prstGeom>
        </p:spPr>
      </p:pic>
      <p:pic>
        <p:nvPicPr>
          <p:cNvPr id="5" name="Рисунок 4" descr="Индия Коров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624" y="3212976"/>
            <a:ext cx="3384376" cy="2945904"/>
          </a:xfrm>
          <a:prstGeom prst="rect">
            <a:avLst/>
          </a:prstGeom>
        </p:spPr>
      </p:pic>
      <p:pic>
        <p:nvPicPr>
          <p:cNvPr id="6" name="Рисунок 5" descr="Индия СЛ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944"/>
            <a:ext cx="2448272" cy="300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Религия Китая</a:t>
            </a:r>
            <a:endParaRPr lang="ru-RU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Китайцы верили в сверхъестественные силы: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 богов                                   </a:t>
            </a:r>
            <a:r>
              <a:rPr lang="ru-RU" dirty="0" smtClean="0">
                <a:solidFill>
                  <a:srgbClr val="7030A0"/>
                </a:solidFill>
              </a:rPr>
              <a:t>духов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драконов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итай Бог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132856"/>
            <a:ext cx="1440160" cy="1944216"/>
          </a:xfrm>
          <a:prstGeom prst="rect">
            <a:avLst/>
          </a:prstGeom>
        </p:spPr>
      </p:pic>
      <p:pic>
        <p:nvPicPr>
          <p:cNvPr id="5" name="Рисунок 4" descr="Китай Боги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060848"/>
            <a:ext cx="1944216" cy="2863205"/>
          </a:xfrm>
          <a:prstGeom prst="rect">
            <a:avLst/>
          </a:prstGeom>
        </p:spPr>
      </p:pic>
      <p:pic>
        <p:nvPicPr>
          <p:cNvPr id="6" name="Рисунок 5" descr="Китай Духи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712" y="3068960"/>
            <a:ext cx="2592288" cy="2448272"/>
          </a:xfrm>
          <a:prstGeom prst="rect">
            <a:avLst/>
          </a:prstGeom>
        </p:spPr>
      </p:pic>
      <p:pic>
        <p:nvPicPr>
          <p:cNvPr id="7" name="Рисунок 6" descr="Китаф Дракон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913784"/>
            <a:ext cx="302433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</TotalTime>
  <Words>267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Культура Древней Индии и Китая.</vt:lpstr>
      <vt:lpstr>Две страны – Два мира </vt:lpstr>
      <vt:lpstr>Отличительные особенности</vt:lpstr>
      <vt:lpstr>Основные занятия</vt:lpstr>
      <vt:lpstr>Что подарили миру?</vt:lpstr>
      <vt:lpstr>РЕЛИГИЯ ИНДИИ</vt:lpstr>
      <vt:lpstr>Представления о природе  </vt:lpstr>
      <vt:lpstr>Отношение к природе</vt:lpstr>
      <vt:lpstr>Религия Китая</vt:lpstr>
      <vt:lpstr>Письменность</vt:lpstr>
      <vt:lpstr>Архитектура Индии</vt:lpstr>
      <vt:lpstr>Символ любви</vt:lpstr>
      <vt:lpstr>Архитектура Китая</vt:lpstr>
      <vt:lpstr>Великое Чудо Света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Древней Индии и Китая.</dc:title>
  <dc:creator>комп</dc:creator>
  <cp:lastModifiedBy>PC</cp:lastModifiedBy>
  <cp:revision>25</cp:revision>
  <dcterms:created xsi:type="dcterms:W3CDTF">2004-12-31T21:31:08Z</dcterms:created>
  <dcterms:modified xsi:type="dcterms:W3CDTF">2015-01-06T13:53:50Z</dcterms:modified>
</cp:coreProperties>
</file>