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09" r:id="rId3"/>
    <p:sldId id="299" r:id="rId4"/>
    <p:sldId id="283" r:id="rId5"/>
    <p:sldId id="300" r:id="rId6"/>
    <p:sldId id="291" r:id="rId7"/>
    <p:sldId id="292" r:id="rId8"/>
    <p:sldId id="305" r:id="rId9"/>
    <p:sldId id="308" r:id="rId10"/>
    <p:sldId id="286" r:id="rId11"/>
    <p:sldId id="265" r:id="rId12"/>
    <p:sldId id="270" r:id="rId13"/>
    <p:sldId id="268" r:id="rId14"/>
    <p:sldId id="287" r:id="rId15"/>
    <p:sldId id="258" r:id="rId16"/>
    <p:sldId id="272" r:id="rId17"/>
    <p:sldId id="260" r:id="rId18"/>
    <p:sldId id="257" r:id="rId19"/>
    <p:sldId id="277" r:id="rId20"/>
    <p:sldId id="280" r:id="rId21"/>
    <p:sldId id="276" r:id="rId22"/>
    <p:sldId id="295" r:id="rId23"/>
    <p:sldId id="294" r:id="rId24"/>
    <p:sldId id="296" r:id="rId25"/>
    <p:sldId id="298" r:id="rId26"/>
    <p:sldId id="282" r:id="rId27"/>
    <p:sldId id="31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C3849-D229-46E2-A779-135FF06FF29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26B6C-81AF-488F-87A7-FE5F985EA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0D7FAB-C1CC-4108-9326-C5B005A276AF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39999">
              <a:schemeClr val="accent6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71744"/>
            <a:ext cx="9001156" cy="43891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		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и графомоторных функций с детьми  с ограниченными возможностями здоровья.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5143512"/>
            <a:ext cx="67866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опыта работы педагога-психолога Зариповой Р.С.,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МКС(К)ОУ школы-интерната №5 г. Аши Челябинской области, январь 2014 год).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фотоооо\SAM_18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142852"/>
            <a:ext cx="246696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14348" y="928670"/>
            <a:ext cx="8072494" cy="11453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rgbClr val="002060"/>
                </a:solidFill>
              </a:rPr>
              <a:t>Мелкая моторика напрямую связана с развитием речи. Развитию мелкой моторики способствуют занятия с играми, в которых есть мелкие детали (например, "Мозаика"), манипуляция с мелкими предметами (например, с  пазлами)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3" descr="F:\фотоооо\SAM_18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28596" y="2428868"/>
            <a:ext cx="3900486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" name="Picture 2" descr="F:\фотоооо\SAM_18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786314" y="3429000"/>
            <a:ext cx="4039985" cy="302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контуров предметов из палочек сначала более крупных размеров, а затем более мелких (стол, дом, треугольник, машина);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5143512"/>
            <a:ext cx="4040188" cy="1085864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</a:rPr>
              <a:t>Игры с мозаикой</a:t>
            </a:r>
            <a:br>
              <a:rPr lang="ru-RU" b="0" dirty="0" smtClean="0">
                <a:solidFill>
                  <a:srgbClr val="C00000"/>
                </a:solidFill>
              </a:rPr>
            </a:br>
            <a:endParaRPr lang="ru-RU" b="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7170" name="Picture 2" descr="F:\фотоооо\SAM_182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00034" y="2000240"/>
            <a:ext cx="3643338" cy="2601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8" name="Picture 2" descr="F:\фотоооо\SAM_18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643438" y="2928934"/>
            <a:ext cx="4039985" cy="302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4929190" y="214311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с конструкторами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ооо\SAM_18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143116"/>
            <a:ext cx="4038600" cy="3286148"/>
          </a:xfrm>
          <a:prstGeom prst="rect">
            <a:avLst/>
          </a:prstGeom>
          <a:noFill/>
        </p:spPr>
      </p:pic>
      <p:pic>
        <p:nvPicPr>
          <p:cNvPr id="1027" name="Picture 3" descr="D:\Новая папка (2)\GAMES\Школа\ФОТО школа\SAM_13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143116"/>
            <a:ext cx="403860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ооо\SAM_18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00034" y="2071678"/>
            <a:ext cx="4038600" cy="30289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027" name="Picture 3" descr="F:\фотоооо\SAM_18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857752" y="2000240"/>
            <a:ext cx="4038600" cy="30289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14348" y="1071546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Игры с крупной и мелкой мозаикой, конструктором (металлическим, пластмассовым, кнопочным) - собирание пазлов;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72074"/>
            <a:ext cx="3786214" cy="142873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Сортировка бобов, фасоли, гороха,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также перебор крупы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(пшено, гречка, рис)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фотоооо\SAM_181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714876" y="3643314"/>
            <a:ext cx="4039985" cy="302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074" name="Picture 2" descr="F:\фотоооо\SAM_18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000240"/>
            <a:ext cx="3929090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4929190" y="257174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Перебирание круп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(рис отделить от гороха).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928670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осязания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928802"/>
            <a:ext cx="3286148" cy="44348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Для занятий по ниткописи детям понадобятся ворсистые нитки (шерстяные, мохеровые и т.п.) и бархатная бумага. Для лучшего восприятия изображения, нитки и бархатная бумага должны быть контрастных цветов.</a:t>
            </a:r>
          </a:p>
          <a:p>
            <a:pPr algn="just"/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Picture 2" descr="F:\фотоооо\SAM_18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2000240"/>
            <a:ext cx="4038600" cy="3214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857232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Ниткопись – это выкладывание ниток по контуру различных изображений, которые нанесены или вырезаны из бархатной бумаги.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5715016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Буква «О»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Шнурование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92880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9" name="Picture 3" descr="F:\фотоооо\SAM_18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71612"/>
            <a:ext cx="4138642" cy="32147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786314" y="1928802"/>
            <a:ext cx="4038600" cy="2643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развивают сенсомоторную координацию, мелкую моторику рук;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• развивают пространственное ориентирование, способствуют пониманию понятий "вверху", "внизу", "справа", "слева";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• формируют навыки шнуровки (шнурование, завязывание шнурка на бант);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• способствуют развитию речи;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• развивают творческие способности. 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		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286388"/>
            <a:ext cx="80724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 играх с шнурованием также развивается глазомер, внимание, происходит укрепление пальцев и всей кисти руки(мелкая моторика), а это в свою очередь влияет на формирование головного мозга и становления речи.</a:t>
            </a:r>
          </a:p>
          <a:p>
            <a:pPr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	А также, что не маловажно, игры-шнуровки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косвенно готовят руку к письму и развивают усидчивость.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00678"/>
            <a:ext cx="8572560" cy="135732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хорошо себя зарекомендовала и разнообразная предметная деятельность, сочетающаяся  с навыками самообслуживания, которая также способствует развитию мелкой моторики: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857232"/>
            <a:ext cx="8286808" cy="10001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Застегивание и расстегивание пуговиц, молний, кнопок, крючков;</a:t>
            </a:r>
          </a:p>
          <a:p>
            <a:pPr algn="ctr">
              <a:buNone/>
            </a:pPr>
            <a:r>
              <a:rPr lang="ru-RU" sz="2800" dirty="0" smtClean="0"/>
              <a:t> 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  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5" name="Picture 2" descr="F:\фотоооо\SAM_18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000240"/>
            <a:ext cx="4429156" cy="3429024"/>
          </a:xfrm>
          <a:prstGeom prst="rect">
            <a:avLst/>
          </a:prstGeom>
          <a:noFill/>
        </p:spPr>
      </p:pic>
      <p:pic>
        <p:nvPicPr>
          <p:cNvPr id="6" name="Picture 4" descr="F:\фотоооо\SAM_1809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85720" y="2000240"/>
            <a:ext cx="403860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4714908" cy="14287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Восприятие 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формы, величины, цвета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фотоооо\SAM_18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643182"/>
            <a:ext cx="4643470" cy="3357586"/>
          </a:xfrm>
          <a:prstGeom prst="rect">
            <a:avLst/>
          </a:prstGeom>
          <a:noFill/>
        </p:spPr>
      </p:pic>
      <p:pic>
        <p:nvPicPr>
          <p:cNvPr id="7" name="Picture 4" descr="F:\фотоооо\SAM_18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857232"/>
            <a:ext cx="3214710" cy="26432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3" descr="F:\фотоооо\SAM_19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3929066"/>
            <a:ext cx="3214710" cy="2570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фотоооо\SAM_18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214554"/>
            <a:ext cx="4143404" cy="421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4339" name="Picture 3" descr="F:\фотоооо\SAM_18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214554"/>
            <a:ext cx="3571900" cy="428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Формообразующие движения (работа с пластилином) — скатывание колбасок, скатывание под углом, скатывание округлых форм, прощипывание, вдавливание, сглаживание.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1571612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Аппликационная лепка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1.Развитие моторики, графомоторных навыков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2.Тактильно-двигательное восприятие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3.Кинестетическое и кинетическое развитие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4.Восприятие формы, величины, цвета; конструирование предметов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5.Развитие зрительного восприятия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6.Восприятие особых свойств предметов (развитие осязания, обоняния, вкусовых качеств, барических ощущений)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фотоооо\SAM_19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71612"/>
            <a:ext cx="4252914" cy="3349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7411" name="Picture 3" descr="F:\фотоооо\SAM_19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000372"/>
            <a:ext cx="4071998" cy="2833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5072066" y="1857364"/>
            <a:ext cx="3643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Прямой и обратный счет   до </a:t>
            </a:r>
            <a:r>
              <a:rPr lang="ru-RU" sz="3200" dirty="0" smtClean="0">
                <a:solidFill>
                  <a:srgbClr val="C00000"/>
                </a:solidFill>
              </a:rPr>
              <a:t>10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и обратно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5929330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«Буквы и цифры » — изобразить руками, пальцами  буквы О, Л, М, П, Т и др.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зрительного восприятия и памяти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/>
              <a:t> </a:t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F:\фотоооо\SAM_18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928802"/>
            <a:ext cx="3500462" cy="4197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Picture 3" descr="F:\фотоооо\SAM_18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967912" y="1920875"/>
            <a:ext cx="3399175" cy="443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2143108" y="107154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Мои любимые игрушки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35719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Времена года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фотоооо\SAM_18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785926"/>
            <a:ext cx="2960507" cy="40005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 descr="F:\фотоооо\SAM_18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357818" y="1785926"/>
            <a:ext cx="3283003" cy="407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214414" y="607220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 каким признакам вы определили это время года?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121442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Цель: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vi-VN" dirty="0" smtClean="0">
                <a:solidFill>
                  <a:srgbClr val="002060"/>
                </a:solidFill>
              </a:rPr>
              <a:t>формирование временны́х представлений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фотоооо\SAM_18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6510" y="1920875"/>
            <a:ext cx="3349737" cy="4433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 descr="F:\фотоооо\SAM_18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2727" y="1920875"/>
            <a:ext cx="3175487" cy="44338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85918" y="1071546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Мои любимые герои из сказок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«Мастерская Деда Мороза»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фотоооо\SAM_18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571744"/>
            <a:ext cx="4038600" cy="3028950"/>
          </a:xfrm>
          <a:prstGeom prst="rect">
            <a:avLst/>
          </a:prstGeom>
          <a:noFill/>
        </p:spPr>
      </p:pic>
      <p:pic>
        <p:nvPicPr>
          <p:cNvPr id="9219" name="Picture 3" descr="F:\фотоооо\SAM_18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571744"/>
            <a:ext cx="4038600" cy="3071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85918" y="592933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нас все получится…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571612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природным и бросовым материалом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фотоооо\SAM_18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857628"/>
            <a:ext cx="3929090" cy="2643206"/>
          </a:xfrm>
          <a:prstGeom prst="rect">
            <a:avLst/>
          </a:prstGeom>
          <a:noFill/>
        </p:spPr>
      </p:pic>
      <p:pic>
        <p:nvPicPr>
          <p:cNvPr id="6" name="Picture 2" descr="F:\фотоооо\SAM_18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785794"/>
            <a:ext cx="4038600" cy="2793120"/>
          </a:xfrm>
          <a:prstGeom prst="rect">
            <a:avLst/>
          </a:prstGeom>
          <a:noFill/>
        </p:spPr>
      </p:pic>
      <p:pic>
        <p:nvPicPr>
          <p:cNvPr id="7" name="Picture 2" descr="F:\фотоооо\SAM_18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2143116"/>
            <a:ext cx="3714776" cy="29575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857232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у нас получилось!!!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557214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педагог-психолог Зарипова Р.С.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929618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«Моя фантазия»</a:t>
            </a:r>
            <a:endParaRPr lang="ru-RU" sz="3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F:\фотоооо\SAM_1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714356"/>
            <a:ext cx="7000924" cy="48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857224" y="592933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Итак, развивая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моторику, мы создаём предпосылки для становления многих психических процессов.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>
            <a:off x="642910" y="3357562"/>
            <a:ext cx="7543800" cy="307183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1523"/>
              </a:avLst>
            </a:prstTxWarp>
          </a:bodyPr>
          <a:lstStyle/>
          <a:p>
            <a:pPr algn="ctr"/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Творческих </a:t>
            </a:r>
          </a:p>
          <a:p>
            <a:pPr algn="ctr"/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Вам </a:t>
            </a:r>
          </a:p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успехов в Новом году!</a:t>
            </a:r>
            <a:endParaRPr lang="ru-RU" sz="32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chemeClr val="tx1"/>
                </a:outerShdw>
              </a:effectLst>
              <a:latin typeface="Impact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72396" y="1285860"/>
            <a:ext cx="944563" cy="4184650"/>
            <a:chOff x="4128" y="2043"/>
            <a:chExt cx="595" cy="263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128" y="2400"/>
              <a:ext cx="499" cy="2279"/>
              <a:chOff x="5045" y="2065"/>
              <a:chExt cx="499" cy="2279"/>
            </a:xfrm>
          </p:grpSpPr>
          <p:sp>
            <p:nvSpPr>
              <p:cNvPr id="38953" name="Freeform 8"/>
              <p:cNvSpPr>
                <a:spLocks/>
              </p:cNvSpPr>
              <p:nvPr/>
            </p:nvSpPr>
            <p:spPr bwMode="auto">
              <a:xfrm>
                <a:off x="5188" y="3107"/>
                <a:ext cx="143" cy="363"/>
              </a:xfrm>
              <a:custGeom>
                <a:avLst/>
                <a:gdLst>
                  <a:gd name="T0" fmla="*/ 67 w 143"/>
                  <a:gd name="T1" fmla="*/ 0 h 727"/>
                  <a:gd name="T2" fmla="*/ 89 w 143"/>
                  <a:gd name="T3" fmla="*/ 0 h 727"/>
                  <a:gd name="T4" fmla="*/ 118 w 143"/>
                  <a:gd name="T5" fmla="*/ 0 h 727"/>
                  <a:gd name="T6" fmla="*/ 140 w 143"/>
                  <a:gd name="T7" fmla="*/ 0 h 727"/>
                  <a:gd name="T8" fmla="*/ 139 w 143"/>
                  <a:gd name="T9" fmla="*/ 0 h 727"/>
                  <a:gd name="T10" fmla="*/ 116 w 143"/>
                  <a:gd name="T11" fmla="*/ 0 h 727"/>
                  <a:gd name="T12" fmla="*/ 84 w 143"/>
                  <a:gd name="T13" fmla="*/ 0 h 727"/>
                  <a:gd name="T14" fmla="*/ 56 w 143"/>
                  <a:gd name="T15" fmla="*/ 0 h 727"/>
                  <a:gd name="T16" fmla="*/ 40 w 143"/>
                  <a:gd name="T17" fmla="*/ 0 h 727"/>
                  <a:gd name="T18" fmla="*/ 28 w 143"/>
                  <a:gd name="T19" fmla="*/ 0 h 727"/>
                  <a:gd name="T20" fmla="*/ 18 w 143"/>
                  <a:gd name="T21" fmla="*/ 0 h 727"/>
                  <a:gd name="T22" fmla="*/ 12 w 143"/>
                  <a:gd name="T23" fmla="*/ 0 h 727"/>
                  <a:gd name="T24" fmla="*/ 15 w 143"/>
                  <a:gd name="T25" fmla="*/ 0 h 727"/>
                  <a:gd name="T26" fmla="*/ 37 w 143"/>
                  <a:gd name="T27" fmla="*/ 0 h 727"/>
                  <a:gd name="T28" fmla="*/ 40 w 143"/>
                  <a:gd name="T29" fmla="*/ 0 h 727"/>
                  <a:gd name="T30" fmla="*/ 38 w 143"/>
                  <a:gd name="T31" fmla="*/ 0 h 727"/>
                  <a:gd name="T32" fmla="*/ 31 w 143"/>
                  <a:gd name="T33" fmla="*/ 0 h 727"/>
                  <a:gd name="T34" fmla="*/ 18 w 143"/>
                  <a:gd name="T35" fmla="*/ 0 h 727"/>
                  <a:gd name="T36" fmla="*/ 7 w 143"/>
                  <a:gd name="T37" fmla="*/ 0 h 727"/>
                  <a:gd name="T38" fmla="*/ 1 w 143"/>
                  <a:gd name="T39" fmla="*/ 0 h 727"/>
                  <a:gd name="T40" fmla="*/ 1 w 143"/>
                  <a:gd name="T41" fmla="*/ 0 h 727"/>
                  <a:gd name="T42" fmla="*/ 7 w 143"/>
                  <a:gd name="T43" fmla="*/ 0 h 727"/>
                  <a:gd name="T44" fmla="*/ 18 w 143"/>
                  <a:gd name="T45" fmla="*/ 0 h 727"/>
                  <a:gd name="T46" fmla="*/ 37 w 143"/>
                  <a:gd name="T47" fmla="*/ 0 h 727"/>
                  <a:gd name="T48" fmla="*/ 72 w 143"/>
                  <a:gd name="T49" fmla="*/ 0 h 727"/>
                  <a:gd name="T50" fmla="*/ 103 w 143"/>
                  <a:gd name="T51" fmla="*/ 0 h 727"/>
                  <a:gd name="T52" fmla="*/ 119 w 143"/>
                  <a:gd name="T53" fmla="*/ 0 h 727"/>
                  <a:gd name="T54" fmla="*/ 127 w 143"/>
                  <a:gd name="T55" fmla="*/ 0 h 727"/>
                  <a:gd name="T56" fmla="*/ 127 w 143"/>
                  <a:gd name="T57" fmla="*/ 0 h 727"/>
                  <a:gd name="T58" fmla="*/ 111 w 143"/>
                  <a:gd name="T59" fmla="*/ 0 h 727"/>
                  <a:gd name="T60" fmla="*/ 86 w 143"/>
                  <a:gd name="T61" fmla="*/ 0 h 727"/>
                  <a:gd name="T62" fmla="*/ 66 w 143"/>
                  <a:gd name="T63" fmla="*/ 0 h 727"/>
                  <a:gd name="T64" fmla="*/ 64 w 143"/>
                  <a:gd name="T65" fmla="*/ 0 h 7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"/>
                  <a:gd name="T100" fmla="*/ 0 h 727"/>
                  <a:gd name="T101" fmla="*/ 143 w 143"/>
                  <a:gd name="T102" fmla="*/ 727 h 7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" h="727">
                    <a:moveTo>
                      <a:pt x="64" y="727"/>
                    </a:moveTo>
                    <a:lnTo>
                      <a:pt x="67" y="721"/>
                    </a:lnTo>
                    <a:lnTo>
                      <a:pt x="77" y="702"/>
                    </a:lnTo>
                    <a:lnTo>
                      <a:pt x="89" y="675"/>
                    </a:lnTo>
                    <a:lnTo>
                      <a:pt x="104" y="639"/>
                    </a:lnTo>
                    <a:lnTo>
                      <a:pt x="118" y="600"/>
                    </a:lnTo>
                    <a:lnTo>
                      <a:pt x="131" y="556"/>
                    </a:lnTo>
                    <a:lnTo>
                      <a:pt x="140" y="513"/>
                    </a:lnTo>
                    <a:lnTo>
                      <a:pt x="143" y="471"/>
                    </a:lnTo>
                    <a:lnTo>
                      <a:pt x="139" y="423"/>
                    </a:lnTo>
                    <a:lnTo>
                      <a:pt x="129" y="379"/>
                    </a:lnTo>
                    <a:lnTo>
                      <a:pt x="116" y="339"/>
                    </a:lnTo>
                    <a:lnTo>
                      <a:pt x="100" y="301"/>
                    </a:lnTo>
                    <a:lnTo>
                      <a:pt x="84" y="270"/>
                    </a:lnTo>
                    <a:lnTo>
                      <a:pt x="68" y="243"/>
                    </a:lnTo>
                    <a:lnTo>
                      <a:pt x="56" y="222"/>
                    </a:lnTo>
                    <a:lnTo>
                      <a:pt x="47" y="207"/>
                    </a:lnTo>
                    <a:lnTo>
                      <a:pt x="40" y="195"/>
                    </a:lnTo>
                    <a:lnTo>
                      <a:pt x="34" y="183"/>
                    </a:lnTo>
                    <a:lnTo>
                      <a:pt x="28" y="170"/>
                    </a:lnTo>
                    <a:lnTo>
                      <a:pt x="23" y="156"/>
                    </a:lnTo>
                    <a:lnTo>
                      <a:pt x="18" y="143"/>
                    </a:lnTo>
                    <a:lnTo>
                      <a:pt x="14" y="128"/>
                    </a:lnTo>
                    <a:lnTo>
                      <a:pt x="12" y="113"/>
                    </a:lnTo>
                    <a:lnTo>
                      <a:pt x="11" y="96"/>
                    </a:lnTo>
                    <a:lnTo>
                      <a:pt x="15" y="65"/>
                    </a:lnTo>
                    <a:lnTo>
                      <a:pt x="26" y="39"/>
                    </a:lnTo>
                    <a:lnTo>
                      <a:pt x="37" y="21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9" y="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1" y="9"/>
                    </a:lnTo>
                    <a:lnTo>
                      <a:pt x="24" y="20"/>
                    </a:lnTo>
                    <a:lnTo>
                      <a:pt x="18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4" y="72"/>
                    </a:lnTo>
                    <a:lnTo>
                      <a:pt x="1" y="86"/>
                    </a:lnTo>
                    <a:lnTo>
                      <a:pt x="0" y="98"/>
                    </a:lnTo>
                    <a:lnTo>
                      <a:pt x="1" y="116"/>
                    </a:lnTo>
                    <a:lnTo>
                      <a:pt x="2" y="134"/>
                    </a:lnTo>
                    <a:lnTo>
                      <a:pt x="7" y="150"/>
                    </a:lnTo>
                    <a:lnTo>
                      <a:pt x="11" y="167"/>
                    </a:lnTo>
                    <a:lnTo>
                      <a:pt x="18" y="185"/>
                    </a:lnTo>
                    <a:lnTo>
                      <a:pt x="26" y="202"/>
                    </a:lnTo>
                    <a:lnTo>
                      <a:pt x="37" y="222"/>
                    </a:lnTo>
                    <a:lnTo>
                      <a:pt x="49" y="241"/>
                    </a:lnTo>
                    <a:lnTo>
                      <a:pt x="72" y="280"/>
                    </a:lnTo>
                    <a:lnTo>
                      <a:pt x="90" y="315"/>
                    </a:lnTo>
                    <a:lnTo>
                      <a:pt x="103" y="348"/>
                    </a:lnTo>
                    <a:lnTo>
                      <a:pt x="113" y="376"/>
                    </a:lnTo>
                    <a:lnTo>
                      <a:pt x="119" y="403"/>
                    </a:lnTo>
                    <a:lnTo>
                      <a:pt x="124" y="427"/>
                    </a:lnTo>
                    <a:lnTo>
                      <a:pt x="127" y="450"/>
                    </a:lnTo>
                    <a:lnTo>
                      <a:pt x="128" y="471"/>
                    </a:lnTo>
                    <a:lnTo>
                      <a:pt x="127" y="504"/>
                    </a:lnTo>
                    <a:lnTo>
                      <a:pt x="120" y="538"/>
                    </a:lnTo>
                    <a:lnTo>
                      <a:pt x="111" y="576"/>
                    </a:lnTo>
                    <a:lnTo>
                      <a:pt x="99" y="610"/>
                    </a:lnTo>
                    <a:lnTo>
                      <a:pt x="86" y="640"/>
                    </a:lnTo>
                    <a:lnTo>
                      <a:pt x="75" y="666"/>
                    </a:lnTo>
                    <a:lnTo>
                      <a:pt x="66" y="682"/>
                    </a:lnTo>
                    <a:lnTo>
                      <a:pt x="61" y="688"/>
                    </a:lnTo>
                    <a:lnTo>
                      <a:pt x="64" y="7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4" name="Freeform 9"/>
              <p:cNvSpPr>
                <a:spLocks/>
              </p:cNvSpPr>
              <p:nvPr/>
            </p:nvSpPr>
            <p:spPr bwMode="auto">
              <a:xfrm>
                <a:off x="5205" y="2888"/>
                <a:ext cx="133" cy="420"/>
              </a:xfrm>
              <a:custGeom>
                <a:avLst/>
                <a:gdLst>
                  <a:gd name="T0" fmla="*/ 116 w 133"/>
                  <a:gd name="T1" fmla="*/ 1 h 839"/>
                  <a:gd name="T2" fmla="*/ 118 w 133"/>
                  <a:gd name="T3" fmla="*/ 1 h 839"/>
                  <a:gd name="T4" fmla="*/ 121 w 133"/>
                  <a:gd name="T5" fmla="*/ 1 h 839"/>
                  <a:gd name="T6" fmla="*/ 124 w 133"/>
                  <a:gd name="T7" fmla="*/ 1 h 839"/>
                  <a:gd name="T8" fmla="*/ 125 w 133"/>
                  <a:gd name="T9" fmla="*/ 1 h 839"/>
                  <a:gd name="T10" fmla="*/ 126 w 133"/>
                  <a:gd name="T11" fmla="*/ 1 h 839"/>
                  <a:gd name="T12" fmla="*/ 129 w 133"/>
                  <a:gd name="T13" fmla="*/ 1 h 839"/>
                  <a:gd name="T14" fmla="*/ 132 w 133"/>
                  <a:gd name="T15" fmla="*/ 1 h 839"/>
                  <a:gd name="T16" fmla="*/ 133 w 133"/>
                  <a:gd name="T17" fmla="*/ 1 h 839"/>
                  <a:gd name="T18" fmla="*/ 127 w 133"/>
                  <a:gd name="T19" fmla="*/ 1 h 839"/>
                  <a:gd name="T20" fmla="*/ 113 w 133"/>
                  <a:gd name="T21" fmla="*/ 1 h 839"/>
                  <a:gd name="T22" fmla="*/ 94 w 133"/>
                  <a:gd name="T23" fmla="*/ 1 h 839"/>
                  <a:gd name="T24" fmla="*/ 72 w 133"/>
                  <a:gd name="T25" fmla="*/ 1 h 839"/>
                  <a:gd name="T26" fmla="*/ 49 w 133"/>
                  <a:gd name="T27" fmla="*/ 1 h 839"/>
                  <a:gd name="T28" fmla="*/ 30 w 133"/>
                  <a:gd name="T29" fmla="*/ 1 h 839"/>
                  <a:gd name="T30" fmla="*/ 16 w 133"/>
                  <a:gd name="T31" fmla="*/ 1 h 839"/>
                  <a:gd name="T32" fmla="*/ 10 w 133"/>
                  <a:gd name="T33" fmla="*/ 1 h 839"/>
                  <a:gd name="T34" fmla="*/ 15 w 133"/>
                  <a:gd name="T35" fmla="*/ 1 h 839"/>
                  <a:gd name="T36" fmla="*/ 26 w 133"/>
                  <a:gd name="T37" fmla="*/ 1 h 839"/>
                  <a:gd name="T38" fmla="*/ 36 w 133"/>
                  <a:gd name="T39" fmla="*/ 1 h 839"/>
                  <a:gd name="T40" fmla="*/ 41 w 133"/>
                  <a:gd name="T41" fmla="*/ 1 h 839"/>
                  <a:gd name="T42" fmla="*/ 41 w 133"/>
                  <a:gd name="T43" fmla="*/ 1 h 839"/>
                  <a:gd name="T44" fmla="*/ 42 w 133"/>
                  <a:gd name="T45" fmla="*/ 1 h 839"/>
                  <a:gd name="T46" fmla="*/ 41 w 133"/>
                  <a:gd name="T47" fmla="*/ 1 h 839"/>
                  <a:gd name="T48" fmla="*/ 36 w 133"/>
                  <a:gd name="T49" fmla="*/ 0 h 839"/>
                  <a:gd name="T50" fmla="*/ 35 w 133"/>
                  <a:gd name="T51" fmla="*/ 1 h 839"/>
                  <a:gd name="T52" fmla="*/ 31 w 133"/>
                  <a:gd name="T53" fmla="*/ 1 h 839"/>
                  <a:gd name="T54" fmla="*/ 24 w 133"/>
                  <a:gd name="T55" fmla="*/ 1 h 839"/>
                  <a:gd name="T56" fmla="*/ 18 w 133"/>
                  <a:gd name="T57" fmla="*/ 1 h 839"/>
                  <a:gd name="T58" fmla="*/ 11 w 133"/>
                  <a:gd name="T59" fmla="*/ 1 h 839"/>
                  <a:gd name="T60" fmla="*/ 5 w 133"/>
                  <a:gd name="T61" fmla="*/ 1 h 839"/>
                  <a:gd name="T62" fmla="*/ 1 w 133"/>
                  <a:gd name="T63" fmla="*/ 1 h 839"/>
                  <a:gd name="T64" fmla="*/ 0 w 133"/>
                  <a:gd name="T65" fmla="*/ 1 h 839"/>
                  <a:gd name="T66" fmla="*/ 5 w 133"/>
                  <a:gd name="T67" fmla="*/ 1 h 839"/>
                  <a:gd name="T68" fmla="*/ 18 w 133"/>
                  <a:gd name="T69" fmla="*/ 1 h 839"/>
                  <a:gd name="T70" fmla="*/ 36 w 133"/>
                  <a:gd name="T71" fmla="*/ 1 h 839"/>
                  <a:gd name="T72" fmla="*/ 58 w 133"/>
                  <a:gd name="T73" fmla="*/ 1 h 839"/>
                  <a:gd name="T74" fmla="*/ 80 w 133"/>
                  <a:gd name="T75" fmla="*/ 1 h 839"/>
                  <a:gd name="T76" fmla="*/ 98 w 133"/>
                  <a:gd name="T77" fmla="*/ 1 h 839"/>
                  <a:gd name="T78" fmla="*/ 111 w 133"/>
                  <a:gd name="T79" fmla="*/ 1 h 839"/>
                  <a:gd name="T80" fmla="*/ 116 w 133"/>
                  <a:gd name="T81" fmla="*/ 1 h 839"/>
                  <a:gd name="T82" fmla="*/ 116 w 133"/>
                  <a:gd name="T83" fmla="*/ 1 h 839"/>
                  <a:gd name="T84" fmla="*/ 116 w 133"/>
                  <a:gd name="T85" fmla="*/ 1 h 839"/>
                  <a:gd name="T86" fmla="*/ 116 w 133"/>
                  <a:gd name="T87" fmla="*/ 1 h 839"/>
                  <a:gd name="T88" fmla="*/ 116 w 133"/>
                  <a:gd name="T89" fmla="*/ 1 h 8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3"/>
                  <a:gd name="T136" fmla="*/ 0 h 839"/>
                  <a:gd name="T137" fmla="*/ 133 w 133"/>
                  <a:gd name="T138" fmla="*/ 839 h 83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3" h="839">
                    <a:moveTo>
                      <a:pt x="116" y="802"/>
                    </a:moveTo>
                    <a:lnTo>
                      <a:pt x="118" y="806"/>
                    </a:lnTo>
                    <a:lnTo>
                      <a:pt x="121" y="818"/>
                    </a:lnTo>
                    <a:lnTo>
                      <a:pt x="124" y="832"/>
                    </a:lnTo>
                    <a:lnTo>
                      <a:pt x="125" y="839"/>
                    </a:lnTo>
                    <a:lnTo>
                      <a:pt x="126" y="832"/>
                    </a:lnTo>
                    <a:lnTo>
                      <a:pt x="129" y="812"/>
                    </a:lnTo>
                    <a:lnTo>
                      <a:pt x="132" y="788"/>
                    </a:lnTo>
                    <a:lnTo>
                      <a:pt x="133" y="763"/>
                    </a:lnTo>
                    <a:lnTo>
                      <a:pt x="127" y="694"/>
                    </a:lnTo>
                    <a:lnTo>
                      <a:pt x="113" y="634"/>
                    </a:lnTo>
                    <a:lnTo>
                      <a:pt x="94" y="576"/>
                    </a:lnTo>
                    <a:lnTo>
                      <a:pt x="72" y="519"/>
                    </a:lnTo>
                    <a:lnTo>
                      <a:pt x="49" y="460"/>
                    </a:lnTo>
                    <a:lnTo>
                      <a:pt x="30" y="394"/>
                    </a:lnTo>
                    <a:lnTo>
                      <a:pt x="16" y="319"/>
                    </a:lnTo>
                    <a:lnTo>
                      <a:pt x="10" y="231"/>
                    </a:lnTo>
                    <a:lnTo>
                      <a:pt x="15" y="166"/>
                    </a:lnTo>
                    <a:lnTo>
                      <a:pt x="26" y="103"/>
                    </a:lnTo>
                    <a:lnTo>
                      <a:pt x="36" y="54"/>
                    </a:lnTo>
                    <a:lnTo>
                      <a:pt x="41" y="34"/>
                    </a:lnTo>
                    <a:lnTo>
                      <a:pt x="41" y="28"/>
                    </a:lnTo>
                    <a:lnTo>
                      <a:pt x="42" y="16"/>
                    </a:lnTo>
                    <a:lnTo>
                      <a:pt x="41" y="6"/>
                    </a:lnTo>
                    <a:lnTo>
                      <a:pt x="36" y="0"/>
                    </a:lnTo>
                    <a:lnTo>
                      <a:pt x="35" y="6"/>
                    </a:lnTo>
                    <a:lnTo>
                      <a:pt x="31" y="22"/>
                    </a:lnTo>
                    <a:lnTo>
                      <a:pt x="24" y="46"/>
                    </a:lnTo>
                    <a:lnTo>
                      <a:pt x="18" y="78"/>
                    </a:lnTo>
                    <a:lnTo>
                      <a:pt x="11" y="114"/>
                    </a:lnTo>
                    <a:lnTo>
                      <a:pt x="5" y="153"/>
                    </a:lnTo>
                    <a:lnTo>
                      <a:pt x="1" y="192"/>
                    </a:lnTo>
                    <a:lnTo>
                      <a:pt x="0" y="231"/>
                    </a:lnTo>
                    <a:lnTo>
                      <a:pt x="5" y="316"/>
                    </a:lnTo>
                    <a:lnTo>
                      <a:pt x="18" y="391"/>
                    </a:lnTo>
                    <a:lnTo>
                      <a:pt x="36" y="460"/>
                    </a:lnTo>
                    <a:lnTo>
                      <a:pt x="58" y="523"/>
                    </a:lnTo>
                    <a:lnTo>
                      <a:pt x="80" y="582"/>
                    </a:lnTo>
                    <a:lnTo>
                      <a:pt x="98" y="637"/>
                    </a:lnTo>
                    <a:lnTo>
                      <a:pt x="111" y="691"/>
                    </a:lnTo>
                    <a:lnTo>
                      <a:pt x="116" y="745"/>
                    </a:lnTo>
                    <a:lnTo>
                      <a:pt x="116" y="760"/>
                    </a:lnTo>
                    <a:lnTo>
                      <a:pt x="116" y="778"/>
                    </a:lnTo>
                    <a:lnTo>
                      <a:pt x="116" y="794"/>
                    </a:lnTo>
                    <a:lnTo>
                      <a:pt x="116" y="8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5" name="Freeform 10"/>
              <p:cNvSpPr>
                <a:spLocks/>
              </p:cNvSpPr>
              <p:nvPr/>
            </p:nvSpPr>
            <p:spPr bwMode="auto">
              <a:xfrm>
                <a:off x="5159" y="2528"/>
                <a:ext cx="128" cy="573"/>
              </a:xfrm>
              <a:custGeom>
                <a:avLst/>
                <a:gdLst>
                  <a:gd name="T0" fmla="*/ 91 w 128"/>
                  <a:gd name="T1" fmla="*/ 1 h 1145"/>
                  <a:gd name="T2" fmla="*/ 96 w 128"/>
                  <a:gd name="T3" fmla="*/ 1 h 1145"/>
                  <a:gd name="T4" fmla="*/ 109 w 128"/>
                  <a:gd name="T5" fmla="*/ 1 h 1145"/>
                  <a:gd name="T6" fmla="*/ 122 w 128"/>
                  <a:gd name="T7" fmla="*/ 1 h 1145"/>
                  <a:gd name="T8" fmla="*/ 128 w 128"/>
                  <a:gd name="T9" fmla="*/ 1 h 1145"/>
                  <a:gd name="T10" fmla="*/ 115 w 128"/>
                  <a:gd name="T11" fmla="*/ 1 h 1145"/>
                  <a:gd name="T12" fmla="*/ 85 w 128"/>
                  <a:gd name="T13" fmla="*/ 1 h 1145"/>
                  <a:gd name="T14" fmla="*/ 55 w 128"/>
                  <a:gd name="T15" fmla="*/ 1 h 1145"/>
                  <a:gd name="T16" fmla="*/ 41 w 128"/>
                  <a:gd name="T17" fmla="*/ 1 h 1145"/>
                  <a:gd name="T18" fmla="*/ 51 w 128"/>
                  <a:gd name="T19" fmla="*/ 1 h 1145"/>
                  <a:gd name="T20" fmla="*/ 61 w 128"/>
                  <a:gd name="T21" fmla="*/ 1 h 1145"/>
                  <a:gd name="T22" fmla="*/ 76 w 128"/>
                  <a:gd name="T23" fmla="*/ 1 h 1145"/>
                  <a:gd name="T24" fmla="*/ 90 w 128"/>
                  <a:gd name="T25" fmla="*/ 1 h 1145"/>
                  <a:gd name="T26" fmla="*/ 92 w 128"/>
                  <a:gd name="T27" fmla="*/ 1 h 1145"/>
                  <a:gd name="T28" fmla="*/ 100 w 128"/>
                  <a:gd name="T29" fmla="*/ 1 h 1145"/>
                  <a:gd name="T30" fmla="*/ 112 w 128"/>
                  <a:gd name="T31" fmla="*/ 1 h 1145"/>
                  <a:gd name="T32" fmla="*/ 113 w 128"/>
                  <a:gd name="T33" fmla="*/ 1 h 1145"/>
                  <a:gd name="T34" fmla="*/ 120 w 128"/>
                  <a:gd name="T35" fmla="*/ 1 h 1145"/>
                  <a:gd name="T36" fmla="*/ 127 w 128"/>
                  <a:gd name="T37" fmla="*/ 1 h 1145"/>
                  <a:gd name="T38" fmla="*/ 117 w 128"/>
                  <a:gd name="T39" fmla="*/ 1 h 1145"/>
                  <a:gd name="T40" fmla="*/ 101 w 128"/>
                  <a:gd name="T41" fmla="*/ 1 h 1145"/>
                  <a:gd name="T42" fmla="*/ 94 w 128"/>
                  <a:gd name="T43" fmla="*/ 1 h 1145"/>
                  <a:gd name="T44" fmla="*/ 97 w 128"/>
                  <a:gd name="T45" fmla="*/ 1 h 1145"/>
                  <a:gd name="T46" fmla="*/ 101 w 128"/>
                  <a:gd name="T47" fmla="*/ 1 h 1145"/>
                  <a:gd name="T48" fmla="*/ 100 w 128"/>
                  <a:gd name="T49" fmla="*/ 0 h 1145"/>
                  <a:gd name="T50" fmla="*/ 93 w 128"/>
                  <a:gd name="T51" fmla="*/ 1 h 1145"/>
                  <a:gd name="T52" fmla="*/ 81 w 128"/>
                  <a:gd name="T53" fmla="*/ 1 h 1145"/>
                  <a:gd name="T54" fmla="*/ 72 w 128"/>
                  <a:gd name="T55" fmla="*/ 1 h 1145"/>
                  <a:gd name="T56" fmla="*/ 62 w 128"/>
                  <a:gd name="T57" fmla="*/ 1 h 1145"/>
                  <a:gd name="T58" fmla="*/ 54 w 128"/>
                  <a:gd name="T59" fmla="*/ 1 h 1145"/>
                  <a:gd name="T60" fmla="*/ 44 w 128"/>
                  <a:gd name="T61" fmla="*/ 1 h 1145"/>
                  <a:gd name="T62" fmla="*/ 35 w 128"/>
                  <a:gd name="T63" fmla="*/ 1 h 1145"/>
                  <a:gd name="T64" fmla="*/ 28 w 128"/>
                  <a:gd name="T65" fmla="*/ 0 h 1145"/>
                  <a:gd name="T66" fmla="*/ 11 w 128"/>
                  <a:gd name="T67" fmla="*/ 1 h 1145"/>
                  <a:gd name="T68" fmla="*/ 0 w 128"/>
                  <a:gd name="T69" fmla="*/ 1 h 1145"/>
                  <a:gd name="T70" fmla="*/ 8 w 128"/>
                  <a:gd name="T71" fmla="*/ 1 h 1145"/>
                  <a:gd name="T72" fmla="*/ 15 w 128"/>
                  <a:gd name="T73" fmla="*/ 1 h 1145"/>
                  <a:gd name="T74" fmla="*/ 16 w 128"/>
                  <a:gd name="T75" fmla="*/ 1 h 1145"/>
                  <a:gd name="T76" fmla="*/ 16 w 128"/>
                  <a:gd name="T77" fmla="*/ 1 h 1145"/>
                  <a:gd name="T78" fmla="*/ 13 w 128"/>
                  <a:gd name="T79" fmla="*/ 1 h 1145"/>
                  <a:gd name="T80" fmla="*/ 18 w 128"/>
                  <a:gd name="T81" fmla="*/ 1 h 1145"/>
                  <a:gd name="T82" fmla="*/ 29 w 128"/>
                  <a:gd name="T83" fmla="*/ 1 h 1145"/>
                  <a:gd name="T84" fmla="*/ 40 w 128"/>
                  <a:gd name="T85" fmla="*/ 1 h 1145"/>
                  <a:gd name="T86" fmla="*/ 50 w 128"/>
                  <a:gd name="T87" fmla="*/ 1 h 1145"/>
                  <a:gd name="T88" fmla="*/ 53 w 128"/>
                  <a:gd name="T89" fmla="*/ 1 h 1145"/>
                  <a:gd name="T90" fmla="*/ 49 w 128"/>
                  <a:gd name="T91" fmla="*/ 1 h 1145"/>
                  <a:gd name="T92" fmla="*/ 44 w 128"/>
                  <a:gd name="T93" fmla="*/ 1 h 1145"/>
                  <a:gd name="T94" fmla="*/ 47 w 128"/>
                  <a:gd name="T95" fmla="*/ 1 h 1145"/>
                  <a:gd name="T96" fmla="*/ 47 w 128"/>
                  <a:gd name="T97" fmla="*/ 1 h 1145"/>
                  <a:gd name="T98" fmla="*/ 39 w 128"/>
                  <a:gd name="T99" fmla="*/ 1 h 1145"/>
                  <a:gd name="T100" fmla="*/ 34 w 128"/>
                  <a:gd name="T101" fmla="*/ 1 h 1145"/>
                  <a:gd name="T102" fmla="*/ 47 w 128"/>
                  <a:gd name="T103" fmla="*/ 1 h 1145"/>
                  <a:gd name="T104" fmla="*/ 77 w 128"/>
                  <a:gd name="T105" fmla="*/ 1 h 1145"/>
                  <a:gd name="T106" fmla="*/ 106 w 128"/>
                  <a:gd name="T107" fmla="*/ 1 h 1145"/>
                  <a:gd name="T108" fmla="*/ 119 w 128"/>
                  <a:gd name="T109" fmla="*/ 1 h 1145"/>
                  <a:gd name="T110" fmla="*/ 110 w 128"/>
                  <a:gd name="T111" fmla="*/ 1 h 1145"/>
                  <a:gd name="T112" fmla="*/ 88 w 128"/>
                  <a:gd name="T113" fmla="*/ 1 h 11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8"/>
                  <a:gd name="T172" fmla="*/ 0 h 1145"/>
                  <a:gd name="T173" fmla="*/ 128 w 128"/>
                  <a:gd name="T174" fmla="*/ 1145 h 11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8" h="1145">
                    <a:moveTo>
                      <a:pt x="88" y="1129"/>
                    </a:moveTo>
                    <a:lnTo>
                      <a:pt x="91" y="1145"/>
                    </a:lnTo>
                    <a:lnTo>
                      <a:pt x="92" y="1142"/>
                    </a:lnTo>
                    <a:lnTo>
                      <a:pt x="96" y="1133"/>
                    </a:lnTo>
                    <a:lnTo>
                      <a:pt x="103" y="1118"/>
                    </a:lnTo>
                    <a:lnTo>
                      <a:pt x="109" y="1096"/>
                    </a:lnTo>
                    <a:lnTo>
                      <a:pt x="116" y="1069"/>
                    </a:lnTo>
                    <a:lnTo>
                      <a:pt x="122" y="1034"/>
                    </a:lnTo>
                    <a:lnTo>
                      <a:pt x="127" y="992"/>
                    </a:lnTo>
                    <a:lnTo>
                      <a:pt x="128" y="944"/>
                    </a:lnTo>
                    <a:lnTo>
                      <a:pt x="125" y="872"/>
                    </a:lnTo>
                    <a:lnTo>
                      <a:pt x="115" y="791"/>
                    </a:lnTo>
                    <a:lnTo>
                      <a:pt x="101" y="704"/>
                    </a:lnTo>
                    <a:lnTo>
                      <a:pt x="85" y="616"/>
                    </a:lnTo>
                    <a:lnTo>
                      <a:pt x="68" y="529"/>
                    </a:lnTo>
                    <a:lnTo>
                      <a:pt x="55" y="447"/>
                    </a:lnTo>
                    <a:lnTo>
                      <a:pt x="44" y="370"/>
                    </a:lnTo>
                    <a:lnTo>
                      <a:pt x="41" y="306"/>
                    </a:lnTo>
                    <a:lnTo>
                      <a:pt x="44" y="250"/>
                    </a:lnTo>
                    <a:lnTo>
                      <a:pt x="51" y="199"/>
                    </a:lnTo>
                    <a:lnTo>
                      <a:pt x="57" y="163"/>
                    </a:lnTo>
                    <a:lnTo>
                      <a:pt x="61" y="150"/>
                    </a:lnTo>
                    <a:lnTo>
                      <a:pt x="65" y="147"/>
                    </a:lnTo>
                    <a:lnTo>
                      <a:pt x="76" y="136"/>
                    </a:lnTo>
                    <a:lnTo>
                      <a:pt x="86" y="120"/>
                    </a:lnTo>
                    <a:lnTo>
                      <a:pt x="90" y="97"/>
                    </a:lnTo>
                    <a:lnTo>
                      <a:pt x="91" y="88"/>
                    </a:lnTo>
                    <a:lnTo>
                      <a:pt x="92" y="82"/>
                    </a:lnTo>
                    <a:lnTo>
                      <a:pt x="95" y="78"/>
                    </a:lnTo>
                    <a:lnTo>
                      <a:pt x="100" y="76"/>
                    </a:lnTo>
                    <a:lnTo>
                      <a:pt x="106" y="79"/>
                    </a:lnTo>
                    <a:lnTo>
                      <a:pt x="112" y="87"/>
                    </a:lnTo>
                    <a:lnTo>
                      <a:pt x="114" y="99"/>
                    </a:lnTo>
                    <a:lnTo>
                      <a:pt x="113" y="115"/>
                    </a:lnTo>
                    <a:lnTo>
                      <a:pt x="115" y="115"/>
                    </a:lnTo>
                    <a:lnTo>
                      <a:pt x="120" y="111"/>
                    </a:lnTo>
                    <a:lnTo>
                      <a:pt x="125" y="103"/>
                    </a:lnTo>
                    <a:lnTo>
                      <a:pt x="127" y="90"/>
                    </a:lnTo>
                    <a:lnTo>
                      <a:pt x="125" y="73"/>
                    </a:lnTo>
                    <a:lnTo>
                      <a:pt x="117" y="61"/>
                    </a:lnTo>
                    <a:lnTo>
                      <a:pt x="109" y="54"/>
                    </a:lnTo>
                    <a:lnTo>
                      <a:pt x="101" y="51"/>
                    </a:lnTo>
                    <a:lnTo>
                      <a:pt x="96" y="48"/>
                    </a:lnTo>
                    <a:lnTo>
                      <a:pt x="94" y="42"/>
                    </a:lnTo>
                    <a:lnTo>
                      <a:pt x="95" y="36"/>
                    </a:lnTo>
                    <a:lnTo>
                      <a:pt x="97" y="31"/>
                    </a:lnTo>
                    <a:lnTo>
                      <a:pt x="100" y="25"/>
                    </a:lnTo>
                    <a:lnTo>
                      <a:pt x="101" y="15"/>
                    </a:lnTo>
                    <a:lnTo>
                      <a:pt x="100" y="4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3" y="3"/>
                    </a:lnTo>
                    <a:lnTo>
                      <a:pt x="87" y="7"/>
                    </a:lnTo>
                    <a:lnTo>
                      <a:pt x="81" y="16"/>
                    </a:lnTo>
                    <a:lnTo>
                      <a:pt x="76" y="25"/>
                    </a:lnTo>
                    <a:lnTo>
                      <a:pt x="72" y="30"/>
                    </a:lnTo>
                    <a:lnTo>
                      <a:pt x="67" y="28"/>
                    </a:lnTo>
                    <a:lnTo>
                      <a:pt x="62" y="21"/>
                    </a:lnTo>
                    <a:lnTo>
                      <a:pt x="59" y="15"/>
                    </a:lnTo>
                    <a:lnTo>
                      <a:pt x="54" y="10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1" y="1"/>
                    </a:lnTo>
                    <a:lnTo>
                      <a:pt x="11" y="7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2" y="43"/>
                    </a:lnTo>
                    <a:lnTo>
                      <a:pt x="8" y="46"/>
                    </a:lnTo>
                    <a:lnTo>
                      <a:pt x="13" y="46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6" y="39"/>
                    </a:lnTo>
                    <a:lnTo>
                      <a:pt x="16" y="36"/>
                    </a:lnTo>
                    <a:lnTo>
                      <a:pt x="15" y="31"/>
                    </a:lnTo>
                    <a:lnTo>
                      <a:pt x="13" y="24"/>
                    </a:lnTo>
                    <a:lnTo>
                      <a:pt x="13" y="19"/>
                    </a:lnTo>
                    <a:lnTo>
                      <a:pt x="18" y="16"/>
                    </a:lnTo>
                    <a:lnTo>
                      <a:pt x="24" y="18"/>
                    </a:lnTo>
                    <a:lnTo>
                      <a:pt x="29" y="19"/>
                    </a:lnTo>
                    <a:lnTo>
                      <a:pt x="35" y="24"/>
                    </a:lnTo>
                    <a:lnTo>
                      <a:pt x="40" y="28"/>
                    </a:lnTo>
                    <a:lnTo>
                      <a:pt x="46" y="34"/>
                    </a:lnTo>
                    <a:lnTo>
                      <a:pt x="50" y="40"/>
                    </a:lnTo>
                    <a:lnTo>
                      <a:pt x="52" y="46"/>
                    </a:lnTo>
                    <a:lnTo>
                      <a:pt x="53" y="54"/>
                    </a:lnTo>
                    <a:lnTo>
                      <a:pt x="52" y="64"/>
                    </a:lnTo>
                    <a:lnTo>
                      <a:pt x="49" y="73"/>
                    </a:lnTo>
                    <a:lnTo>
                      <a:pt x="46" y="85"/>
                    </a:lnTo>
                    <a:lnTo>
                      <a:pt x="44" y="103"/>
                    </a:lnTo>
                    <a:lnTo>
                      <a:pt x="46" y="121"/>
                    </a:lnTo>
                    <a:lnTo>
                      <a:pt x="47" y="133"/>
                    </a:lnTo>
                    <a:lnTo>
                      <a:pt x="48" y="142"/>
                    </a:lnTo>
                    <a:lnTo>
                      <a:pt x="47" y="156"/>
                    </a:lnTo>
                    <a:lnTo>
                      <a:pt x="43" y="181"/>
                    </a:lnTo>
                    <a:lnTo>
                      <a:pt x="39" y="219"/>
                    </a:lnTo>
                    <a:lnTo>
                      <a:pt x="36" y="264"/>
                    </a:lnTo>
                    <a:lnTo>
                      <a:pt x="34" y="306"/>
                    </a:lnTo>
                    <a:lnTo>
                      <a:pt x="37" y="376"/>
                    </a:lnTo>
                    <a:lnTo>
                      <a:pt x="47" y="456"/>
                    </a:lnTo>
                    <a:lnTo>
                      <a:pt x="61" y="541"/>
                    </a:lnTo>
                    <a:lnTo>
                      <a:pt x="77" y="629"/>
                    </a:lnTo>
                    <a:lnTo>
                      <a:pt x="92" y="718"/>
                    </a:lnTo>
                    <a:lnTo>
                      <a:pt x="106" y="802"/>
                    </a:lnTo>
                    <a:lnTo>
                      <a:pt x="116" y="878"/>
                    </a:lnTo>
                    <a:lnTo>
                      <a:pt x="119" y="944"/>
                    </a:lnTo>
                    <a:lnTo>
                      <a:pt x="117" y="1000"/>
                    </a:lnTo>
                    <a:lnTo>
                      <a:pt x="110" y="1052"/>
                    </a:lnTo>
                    <a:lnTo>
                      <a:pt x="101" y="1097"/>
                    </a:lnTo>
                    <a:lnTo>
                      <a:pt x="88" y="1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6" name="Freeform 11"/>
              <p:cNvSpPr>
                <a:spLocks/>
              </p:cNvSpPr>
              <p:nvPr/>
            </p:nvSpPr>
            <p:spPr bwMode="auto">
              <a:xfrm>
                <a:off x="5262" y="2558"/>
                <a:ext cx="68" cy="317"/>
              </a:xfrm>
              <a:custGeom>
                <a:avLst/>
                <a:gdLst>
                  <a:gd name="T0" fmla="*/ 0 w 68"/>
                  <a:gd name="T1" fmla="*/ 1 h 634"/>
                  <a:gd name="T2" fmla="*/ 5 w 68"/>
                  <a:gd name="T3" fmla="*/ 1 h 634"/>
                  <a:gd name="T4" fmla="*/ 7 w 68"/>
                  <a:gd name="T5" fmla="*/ 1 h 634"/>
                  <a:gd name="T6" fmla="*/ 15 w 68"/>
                  <a:gd name="T7" fmla="*/ 1 h 634"/>
                  <a:gd name="T8" fmla="*/ 25 w 68"/>
                  <a:gd name="T9" fmla="*/ 1 h 634"/>
                  <a:gd name="T10" fmla="*/ 37 w 68"/>
                  <a:gd name="T11" fmla="*/ 1 h 634"/>
                  <a:gd name="T12" fmla="*/ 49 w 68"/>
                  <a:gd name="T13" fmla="*/ 1 h 634"/>
                  <a:gd name="T14" fmla="*/ 58 w 68"/>
                  <a:gd name="T15" fmla="*/ 1 h 634"/>
                  <a:gd name="T16" fmla="*/ 66 w 68"/>
                  <a:gd name="T17" fmla="*/ 1 h 634"/>
                  <a:gd name="T18" fmla="*/ 68 w 68"/>
                  <a:gd name="T19" fmla="*/ 1 h 634"/>
                  <a:gd name="T20" fmla="*/ 67 w 68"/>
                  <a:gd name="T21" fmla="*/ 1 h 634"/>
                  <a:gd name="T22" fmla="*/ 66 w 68"/>
                  <a:gd name="T23" fmla="*/ 1 h 634"/>
                  <a:gd name="T24" fmla="*/ 64 w 68"/>
                  <a:gd name="T25" fmla="*/ 1 h 634"/>
                  <a:gd name="T26" fmla="*/ 63 w 68"/>
                  <a:gd name="T27" fmla="*/ 0 h 634"/>
                  <a:gd name="T28" fmla="*/ 55 w 68"/>
                  <a:gd name="T29" fmla="*/ 1 h 634"/>
                  <a:gd name="T30" fmla="*/ 56 w 68"/>
                  <a:gd name="T31" fmla="*/ 1 h 634"/>
                  <a:gd name="T32" fmla="*/ 58 w 68"/>
                  <a:gd name="T33" fmla="*/ 1 h 634"/>
                  <a:gd name="T34" fmla="*/ 61 w 68"/>
                  <a:gd name="T35" fmla="*/ 1 h 634"/>
                  <a:gd name="T36" fmla="*/ 62 w 68"/>
                  <a:gd name="T37" fmla="*/ 1 h 634"/>
                  <a:gd name="T38" fmla="*/ 59 w 68"/>
                  <a:gd name="T39" fmla="*/ 1 h 634"/>
                  <a:gd name="T40" fmla="*/ 52 w 68"/>
                  <a:gd name="T41" fmla="*/ 1 h 634"/>
                  <a:gd name="T42" fmla="*/ 42 w 68"/>
                  <a:gd name="T43" fmla="*/ 1 h 634"/>
                  <a:gd name="T44" fmla="*/ 31 w 68"/>
                  <a:gd name="T45" fmla="*/ 1 h 634"/>
                  <a:gd name="T46" fmla="*/ 19 w 68"/>
                  <a:gd name="T47" fmla="*/ 1 h 634"/>
                  <a:gd name="T48" fmla="*/ 10 w 68"/>
                  <a:gd name="T49" fmla="*/ 1 h 634"/>
                  <a:gd name="T50" fmla="*/ 2 w 68"/>
                  <a:gd name="T51" fmla="*/ 1 h 634"/>
                  <a:gd name="T52" fmla="*/ 0 w 68"/>
                  <a:gd name="T53" fmla="*/ 1 h 6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8"/>
                  <a:gd name="T82" fmla="*/ 0 h 634"/>
                  <a:gd name="T83" fmla="*/ 68 w 68"/>
                  <a:gd name="T84" fmla="*/ 634 h 6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8" h="634">
                    <a:moveTo>
                      <a:pt x="0" y="602"/>
                    </a:moveTo>
                    <a:lnTo>
                      <a:pt x="5" y="634"/>
                    </a:lnTo>
                    <a:lnTo>
                      <a:pt x="7" y="619"/>
                    </a:lnTo>
                    <a:lnTo>
                      <a:pt x="15" y="578"/>
                    </a:lnTo>
                    <a:lnTo>
                      <a:pt x="25" y="517"/>
                    </a:lnTo>
                    <a:lnTo>
                      <a:pt x="37" y="439"/>
                    </a:lnTo>
                    <a:lnTo>
                      <a:pt x="49" y="352"/>
                    </a:lnTo>
                    <a:lnTo>
                      <a:pt x="58" y="259"/>
                    </a:lnTo>
                    <a:lnTo>
                      <a:pt x="66" y="166"/>
                    </a:lnTo>
                    <a:lnTo>
                      <a:pt x="68" y="79"/>
                    </a:lnTo>
                    <a:lnTo>
                      <a:pt x="67" y="40"/>
                    </a:lnTo>
                    <a:lnTo>
                      <a:pt x="66" y="15"/>
                    </a:lnTo>
                    <a:lnTo>
                      <a:pt x="64" y="3"/>
                    </a:lnTo>
                    <a:lnTo>
                      <a:pt x="63" y="0"/>
                    </a:lnTo>
                    <a:lnTo>
                      <a:pt x="55" y="3"/>
                    </a:lnTo>
                    <a:lnTo>
                      <a:pt x="56" y="9"/>
                    </a:lnTo>
                    <a:lnTo>
                      <a:pt x="58" y="25"/>
                    </a:lnTo>
                    <a:lnTo>
                      <a:pt x="61" y="49"/>
                    </a:lnTo>
                    <a:lnTo>
                      <a:pt x="62" y="79"/>
                    </a:lnTo>
                    <a:lnTo>
                      <a:pt x="59" y="160"/>
                    </a:lnTo>
                    <a:lnTo>
                      <a:pt x="52" y="247"/>
                    </a:lnTo>
                    <a:lnTo>
                      <a:pt x="42" y="334"/>
                    </a:lnTo>
                    <a:lnTo>
                      <a:pt x="31" y="417"/>
                    </a:lnTo>
                    <a:lnTo>
                      <a:pt x="19" y="490"/>
                    </a:lnTo>
                    <a:lnTo>
                      <a:pt x="10" y="550"/>
                    </a:lnTo>
                    <a:lnTo>
                      <a:pt x="2" y="589"/>
                    </a:lnTo>
                    <a:lnTo>
                      <a:pt x="0" y="6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7" name="Freeform 12"/>
              <p:cNvSpPr>
                <a:spLocks/>
              </p:cNvSpPr>
              <p:nvPr/>
            </p:nvSpPr>
            <p:spPr bwMode="auto">
              <a:xfrm>
                <a:off x="5177" y="2277"/>
                <a:ext cx="226" cy="163"/>
              </a:xfrm>
              <a:custGeom>
                <a:avLst/>
                <a:gdLst>
                  <a:gd name="T0" fmla="*/ 137 w 226"/>
                  <a:gd name="T1" fmla="*/ 0 h 327"/>
                  <a:gd name="T2" fmla="*/ 120 w 226"/>
                  <a:gd name="T3" fmla="*/ 0 h 327"/>
                  <a:gd name="T4" fmla="*/ 104 w 226"/>
                  <a:gd name="T5" fmla="*/ 0 h 327"/>
                  <a:gd name="T6" fmla="*/ 99 w 226"/>
                  <a:gd name="T7" fmla="*/ 0 h 327"/>
                  <a:gd name="T8" fmla="*/ 92 w 226"/>
                  <a:gd name="T9" fmla="*/ 0 h 327"/>
                  <a:gd name="T10" fmla="*/ 78 w 226"/>
                  <a:gd name="T11" fmla="*/ 0 h 327"/>
                  <a:gd name="T12" fmla="*/ 67 w 226"/>
                  <a:gd name="T13" fmla="*/ 0 h 327"/>
                  <a:gd name="T14" fmla="*/ 57 w 226"/>
                  <a:gd name="T15" fmla="*/ 0 h 327"/>
                  <a:gd name="T16" fmla="*/ 47 w 226"/>
                  <a:gd name="T17" fmla="*/ 0 h 327"/>
                  <a:gd name="T18" fmla="*/ 36 w 226"/>
                  <a:gd name="T19" fmla="*/ 0 h 327"/>
                  <a:gd name="T20" fmla="*/ 21 w 226"/>
                  <a:gd name="T21" fmla="*/ 0 h 327"/>
                  <a:gd name="T22" fmla="*/ 9 w 226"/>
                  <a:gd name="T23" fmla="*/ 0 h 327"/>
                  <a:gd name="T24" fmla="*/ 2 w 226"/>
                  <a:gd name="T25" fmla="*/ 0 h 327"/>
                  <a:gd name="T26" fmla="*/ 3 w 226"/>
                  <a:gd name="T27" fmla="*/ 0 h 327"/>
                  <a:gd name="T28" fmla="*/ 19 w 226"/>
                  <a:gd name="T29" fmla="*/ 0 h 327"/>
                  <a:gd name="T30" fmla="*/ 24 w 226"/>
                  <a:gd name="T31" fmla="*/ 0 h 327"/>
                  <a:gd name="T32" fmla="*/ 19 w 226"/>
                  <a:gd name="T33" fmla="*/ 0 h 327"/>
                  <a:gd name="T34" fmla="*/ 11 w 226"/>
                  <a:gd name="T35" fmla="*/ 0 h 327"/>
                  <a:gd name="T36" fmla="*/ 11 w 226"/>
                  <a:gd name="T37" fmla="*/ 0 h 327"/>
                  <a:gd name="T38" fmla="*/ 18 w 226"/>
                  <a:gd name="T39" fmla="*/ 0 h 327"/>
                  <a:gd name="T40" fmla="*/ 30 w 226"/>
                  <a:gd name="T41" fmla="*/ 0 h 327"/>
                  <a:gd name="T42" fmla="*/ 42 w 226"/>
                  <a:gd name="T43" fmla="*/ 0 h 327"/>
                  <a:gd name="T44" fmla="*/ 52 w 226"/>
                  <a:gd name="T45" fmla="*/ 0 h 327"/>
                  <a:gd name="T46" fmla="*/ 61 w 226"/>
                  <a:gd name="T47" fmla="*/ 0 h 327"/>
                  <a:gd name="T48" fmla="*/ 69 w 226"/>
                  <a:gd name="T49" fmla="*/ 0 h 327"/>
                  <a:gd name="T50" fmla="*/ 75 w 226"/>
                  <a:gd name="T51" fmla="*/ 0 h 327"/>
                  <a:gd name="T52" fmla="*/ 85 w 226"/>
                  <a:gd name="T53" fmla="*/ 0 h 327"/>
                  <a:gd name="T54" fmla="*/ 94 w 226"/>
                  <a:gd name="T55" fmla="*/ 0 h 327"/>
                  <a:gd name="T56" fmla="*/ 94 w 226"/>
                  <a:gd name="T57" fmla="*/ 0 h 327"/>
                  <a:gd name="T58" fmla="*/ 90 w 226"/>
                  <a:gd name="T59" fmla="*/ 0 h 327"/>
                  <a:gd name="T60" fmla="*/ 89 w 226"/>
                  <a:gd name="T61" fmla="*/ 0 h 327"/>
                  <a:gd name="T62" fmla="*/ 94 w 226"/>
                  <a:gd name="T63" fmla="*/ 0 h 327"/>
                  <a:gd name="T64" fmla="*/ 102 w 226"/>
                  <a:gd name="T65" fmla="*/ 0 h 327"/>
                  <a:gd name="T66" fmla="*/ 114 w 226"/>
                  <a:gd name="T67" fmla="*/ 0 h 327"/>
                  <a:gd name="T68" fmla="*/ 128 w 226"/>
                  <a:gd name="T69" fmla="*/ 0 h 327"/>
                  <a:gd name="T70" fmla="*/ 130 w 226"/>
                  <a:gd name="T71" fmla="*/ 0 h 327"/>
                  <a:gd name="T72" fmla="*/ 138 w 226"/>
                  <a:gd name="T73" fmla="*/ 0 h 327"/>
                  <a:gd name="T74" fmla="*/ 139 w 226"/>
                  <a:gd name="T75" fmla="*/ 0 h 327"/>
                  <a:gd name="T76" fmla="*/ 140 w 226"/>
                  <a:gd name="T77" fmla="*/ 0 h 327"/>
                  <a:gd name="T78" fmla="*/ 136 w 226"/>
                  <a:gd name="T79" fmla="*/ 0 h 327"/>
                  <a:gd name="T80" fmla="*/ 134 w 226"/>
                  <a:gd name="T81" fmla="*/ 0 h 327"/>
                  <a:gd name="T82" fmla="*/ 148 w 226"/>
                  <a:gd name="T83" fmla="*/ 0 h 327"/>
                  <a:gd name="T84" fmla="*/ 156 w 226"/>
                  <a:gd name="T85" fmla="*/ 0 h 327"/>
                  <a:gd name="T86" fmla="*/ 147 w 226"/>
                  <a:gd name="T87" fmla="*/ 0 h 327"/>
                  <a:gd name="T88" fmla="*/ 146 w 226"/>
                  <a:gd name="T89" fmla="*/ 0 h 327"/>
                  <a:gd name="T90" fmla="*/ 163 w 226"/>
                  <a:gd name="T91" fmla="*/ 0 h 327"/>
                  <a:gd name="T92" fmla="*/ 175 w 226"/>
                  <a:gd name="T93" fmla="*/ 0 h 327"/>
                  <a:gd name="T94" fmla="*/ 186 w 226"/>
                  <a:gd name="T95" fmla="*/ 0 h 327"/>
                  <a:gd name="T96" fmla="*/ 196 w 226"/>
                  <a:gd name="T97" fmla="*/ 0 h 327"/>
                  <a:gd name="T98" fmla="*/ 209 w 226"/>
                  <a:gd name="T99" fmla="*/ 0 h 327"/>
                  <a:gd name="T100" fmla="*/ 207 w 226"/>
                  <a:gd name="T101" fmla="*/ 0 h 327"/>
                  <a:gd name="T102" fmla="*/ 217 w 226"/>
                  <a:gd name="T103" fmla="*/ 0 h 327"/>
                  <a:gd name="T104" fmla="*/ 226 w 226"/>
                  <a:gd name="T105" fmla="*/ 0 h 327"/>
                  <a:gd name="T106" fmla="*/ 221 w 226"/>
                  <a:gd name="T107" fmla="*/ 0 h 327"/>
                  <a:gd name="T108" fmla="*/ 216 w 226"/>
                  <a:gd name="T109" fmla="*/ 0 h 327"/>
                  <a:gd name="T110" fmla="*/ 208 w 226"/>
                  <a:gd name="T111" fmla="*/ 0 h 327"/>
                  <a:gd name="T112" fmla="*/ 195 w 226"/>
                  <a:gd name="T113" fmla="*/ 0 h 327"/>
                  <a:gd name="T114" fmla="*/ 180 w 226"/>
                  <a:gd name="T115" fmla="*/ 0 h 327"/>
                  <a:gd name="T116" fmla="*/ 166 w 226"/>
                  <a:gd name="T117" fmla="*/ 0 h 327"/>
                  <a:gd name="T118" fmla="*/ 152 w 226"/>
                  <a:gd name="T119" fmla="*/ 0 h 327"/>
                  <a:gd name="T120" fmla="*/ 140 w 226"/>
                  <a:gd name="T121" fmla="*/ 0 h 3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6"/>
                  <a:gd name="T184" fmla="*/ 0 h 327"/>
                  <a:gd name="T185" fmla="*/ 226 w 226"/>
                  <a:gd name="T186" fmla="*/ 327 h 3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6" h="327">
                    <a:moveTo>
                      <a:pt x="140" y="4"/>
                    </a:moveTo>
                    <a:lnTo>
                      <a:pt x="137" y="7"/>
                    </a:lnTo>
                    <a:lnTo>
                      <a:pt x="129" y="15"/>
                    </a:lnTo>
                    <a:lnTo>
                      <a:pt x="120" y="22"/>
                    </a:lnTo>
                    <a:lnTo>
                      <a:pt x="111" y="25"/>
                    </a:lnTo>
                    <a:lnTo>
                      <a:pt x="104" y="24"/>
                    </a:lnTo>
                    <a:lnTo>
                      <a:pt x="101" y="21"/>
                    </a:lnTo>
                    <a:lnTo>
                      <a:pt x="99" y="18"/>
                    </a:lnTo>
                    <a:lnTo>
                      <a:pt x="97" y="15"/>
                    </a:lnTo>
                    <a:lnTo>
                      <a:pt x="92" y="12"/>
                    </a:lnTo>
                    <a:lnTo>
                      <a:pt x="86" y="10"/>
                    </a:lnTo>
                    <a:lnTo>
                      <a:pt x="78" y="9"/>
                    </a:lnTo>
                    <a:lnTo>
                      <a:pt x="71" y="10"/>
                    </a:lnTo>
                    <a:lnTo>
                      <a:pt x="67" y="12"/>
                    </a:lnTo>
                    <a:lnTo>
                      <a:pt x="61" y="13"/>
                    </a:lnTo>
                    <a:lnTo>
                      <a:pt x="57" y="13"/>
                    </a:lnTo>
                    <a:lnTo>
                      <a:pt x="51" y="13"/>
                    </a:lnTo>
                    <a:lnTo>
                      <a:pt x="47" y="15"/>
                    </a:lnTo>
                    <a:lnTo>
                      <a:pt x="42" y="16"/>
                    </a:lnTo>
                    <a:lnTo>
                      <a:pt x="36" y="19"/>
                    </a:lnTo>
                    <a:lnTo>
                      <a:pt x="31" y="22"/>
                    </a:lnTo>
                    <a:lnTo>
                      <a:pt x="21" y="31"/>
                    </a:lnTo>
                    <a:lnTo>
                      <a:pt x="15" y="39"/>
                    </a:lnTo>
                    <a:lnTo>
                      <a:pt x="9" y="51"/>
                    </a:lnTo>
                    <a:lnTo>
                      <a:pt x="4" y="69"/>
                    </a:lnTo>
                    <a:lnTo>
                      <a:pt x="2" y="75"/>
                    </a:lnTo>
                    <a:lnTo>
                      <a:pt x="0" y="87"/>
                    </a:lnTo>
                    <a:lnTo>
                      <a:pt x="3" y="100"/>
                    </a:lnTo>
                    <a:lnTo>
                      <a:pt x="13" y="106"/>
                    </a:lnTo>
                    <a:lnTo>
                      <a:pt x="19" y="105"/>
                    </a:lnTo>
                    <a:lnTo>
                      <a:pt x="22" y="100"/>
                    </a:lnTo>
                    <a:lnTo>
                      <a:pt x="24" y="96"/>
                    </a:lnTo>
                    <a:lnTo>
                      <a:pt x="25" y="94"/>
                    </a:lnTo>
                    <a:lnTo>
                      <a:pt x="19" y="93"/>
                    </a:lnTo>
                    <a:lnTo>
                      <a:pt x="15" y="88"/>
                    </a:lnTo>
                    <a:lnTo>
                      <a:pt x="11" y="81"/>
                    </a:lnTo>
                    <a:lnTo>
                      <a:pt x="10" y="72"/>
                    </a:lnTo>
                    <a:lnTo>
                      <a:pt x="11" y="67"/>
                    </a:lnTo>
                    <a:lnTo>
                      <a:pt x="13" y="63"/>
                    </a:lnTo>
                    <a:lnTo>
                      <a:pt x="18" y="58"/>
                    </a:lnTo>
                    <a:lnTo>
                      <a:pt x="23" y="55"/>
                    </a:lnTo>
                    <a:lnTo>
                      <a:pt x="30" y="52"/>
                    </a:lnTo>
                    <a:lnTo>
                      <a:pt x="35" y="51"/>
                    </a:lnTo>
                    <a:lnTo>
                      <a:pt x="42" y="48"/>
                    </a:lnTo>
                    <a:lnTo>
                      <a:pt x="47" y="45"/>
                    </a:lnTo>
                    <a:lnTo>
                      <a:pt x="52" y="42"/>
                    </a:lnTo>
                    <a:lnTo>
                      <a:pt x="57" y="37"/>
                    </a:lnTo>
                    <a:lnTo>
                      <a:pt x="61" y="33"/>
                    </a:lnTo>
                    <a:lnTo>
                      <a:pt x="64" y="28"/>
                    </a:lnTo>
                    <a:lnTo>
                      <a:pt x="69" y="24"/>
                    </a:lnTo>
                    <a:lnTo>
                      <a:pt x="72" y="19"/>
                    </a:lnTo>
                    <a:lnTo>
                      <a:pt x="75" y="18"/>
                    </a:lnTo>
                    <a:lnTo>
                      <a:pt x="79" y="16"/>
                    </a:lnTo>
                    <a:lnTo>
                      <a:pt x="85" y="16"/>
                    </a:lnTo>
                    <a:lnTo>
                      <a:pt x="89" y="19"/>
                    </a:lnTo>
                    <a:lnTo>
                      <a:pt x="94" y="25"/>
                    </a:lnTo>
                    <a:lnTo>
                      <a:pt x="95" y="36"/>
                    </a:lnTo>
                    <a:lnTo>
                      <a:pt x="94" y="48"/>
                    </a:lnTo>
                    <a:lnTo>
                      <a:pt x="92" y="63"/>
                    </a:lnTo>
                    <a:lnTo>
                      <a:pt x="90" y="78"/>
                    </a:lnTo>
                    <a:lnTo>
                      <a:pt x="89" y="94"/>
                    </a:lnTo>
                    <a:lnTo>
                      <a:pt x="89" y="105"/>
                    </a:lnTo>
                    <a:lnTo>
                      <a:pt x="91" y="117"/>
                    </a:lnTo>
                    <a:lnTo>
                      <a:pt x="94" y="130"/>
                    </a:lnTo>
                    <a:lnTo>
                      <a:pt x="98" y="144"/>
                    </a:lnTo>
                    <a:lnTo>
                      <a:pt x="102" y="160"/>
                    </a:lnTo>
                    <a:lnTo>
                      <a:pt x="108" y="177"/>
                    </a:lnTo>
                    <a:lnTo>
                      <a:pt x="114" y="192"/>
                    </a:lnTo>
                    <a:lnTo>
                      <a:pt x="122" y="208"/>
                    </a:lnTo>
                    <a:lnTo>
                      <a:pt x="128" y="231"/>
                    </a:lnTo>
                    <a:lnTo>
                      <a:pt x="130" y="262"/>
                    </a:lnTo>
                    <a:lnTo>
                      <a:pt x="130" y="295"/>
                    </a:lnTo>
                    <a:lnTo>
                      <a:pt x="129" y="318"/>
                    </a:lnTo>
                    <a:lnTo>
                      <a:pt x="138" y="327"/>
                    </a:lnTo>
                    <a:lnTo>
                      <a:pt x="138" y="324"/>
                    </a:lnTo>
                    <a:lnTo>
                      <a:pt x="139" y="315"/>
                    </a:lnTo>
                    <a:lnTo>
                      <a:pt x="140" y="303"/>
                    </a:lnTo>
                    <a:lnTo>
                      <a:pt x="140" y="291"/>
                    </a:lnTo>
                    <a:lnTo>
                      <a:pt x="138" y="273"/>
                    </a:lnTo>
                    <a:lnTo>
                      <a:pt x="136" y="249"/>
                    </a:lnTo>
                    <a:lnTo>
                      <a:pt x="134" y="223"/>
                    </a:lnTo>
                    <a:lnTo>
                      <a:pt x="134" y="205"/>
                    </a:lnTo>
                    <a:lnTo>
                      <a:pt x="139" y="187"/>
                    </a:lnTo>
                    <a:lnTo>
                      <a:pt x="148" y="159"/>
                    </a:lnTo>
                    <a:lnTo>
                      <a:pt x="154" y="127"/>
                    </a:lnTo>
                    <a:lnTo>
                      <a:pt x="156" y="96"/>
                    </a:lnTo>
                    <a:lnTo>
                      <a:pt x="152" y="66"/>
                    </a:lnTo>
                    <a:lnTo>
                      <a:pt x="147" y="39"/>
                    </a:lnTo>
                    <a:lnTo>
                      <a:pt x="143" y="18"/>
                    </a:lnTo>
                    <a:lnTo>
                      <a:pt x="146" y="9"/>
                    </a:lnTo>
                    <a:lnTo>
                      <a:pt x="154" y="7"/>
                    </a:lnTo>
                    <a:lnTo>
                      <a:pt x="163" y="7"/>
                    </a:lnTo>
                    <a:lnTo>
                      <a:pt x="170" y="12"/>
                    </a:lnTo>
                    <a:lnTo>
                      <a:pt x="175" y="22"/>
                    </a:lnTo>
                    <a:lnTo>
                      <a:pt x="179" y="34"/>
                    </a:lnTo>
                    <a:lnTo>
                      <a:pt x="186" y="45"/>
                    </a:lnTo>
                    <a:lnTo>
                      <a:pt x="192" y="52"/>
                    </a:lnTo>
                    <a:lnTo>
                      <a:pt x="196" y="57"/>
                    </a:lnTo>
                    <a:lnTo>
                      <a:pt x="202" y="63"/>
                    </a:lnTo>
                    <a:lnTo>
                      <a:pt x="209" y="76"/>
                    </a:lnTo>
                    <a:lnTo>
                      <a:pt x="213" y="93"/>
                    </a:lnTo>
                    <a:lnTo>
                      <a:pt x="207" y="111"/>
                    </a:lnTo>
                    <a:lnTo>
                      <a:pt x="210" y="108"/>
                    </a:lnTo>
                    <a:lnTo>
                      <a:pt x="217" y="100"/>
                    </a:lnTo>
                    <a:lnTo>
                      <a:pt x="222" y="87"/>
                    </a:lnTo>
                    <a:lnTo>
                      <a:pt x="226" y="66"/>
                    </a:lnTo>
                    <a:lnTo>
                      <a:pt x="225" y="57"/>
                    </a:lnTo>
                    <a:lnTo>
                      <a:pt x="221" y="51"/>
                    </a:lnTo>
                    <a:lnTo>
                      <a:pt x="218" y="45"/>
                    </a:lnTo>
                    <a:lnTo>
                      <a:pt x="216" y="40"/>
                    </a:lnTo>
                    <a:lnTo>
                      <a:pt x="213" y="34"/>
                    </a:lnTo>
                    <a:lnTo>
                      <a:pt x="208" y="25"/>
                    </a:lnTo>
                    <a:lnTo>
                      <a:pt x="202" y="19"/>
                    </a:lnTo>
                    <a:lnTo>
                      <a:pt x="195" y="16"/>
                    </a:lnTo>
                    <a:lnTo>
                      <a:pt x="188" y="15"/>
                    </a:lnTo>
                    <a:lnTo>
                      <a:pt x="180" y="12"/>
                    </a:lnTo>
                    <a:lnTo>
                      <a:pt x="173" y="7"/>
                    </a:lnTo>
                    <a:lnTo>
                      <a:pt x="166" y="4"/>
                    </a:lnTo>
                    <a:lnTo>
                      <a:pt x="159" y="1"/>
                    </a:lnTo>
                    <a:lnTo>
                      <a:pt x="152" y="0"/>
                    </a:lnTo>
                    <a:lnTo>
                      <a:pt x="146" y="1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8" name="Freeform 13"/>
              <p:cNvSpPr>
                <a:spLocks/>
              </p:cNvSpPr>
              <p:nvPr/>
            </p:nvSpPr>
            <p:spPr bwMode="auto">
              <a:xfrm>
                <a:off x="5045" y="2065"/>
                <a:ext cx="499" cy="225"/>
              </a:xfrm>
              <a:custGeom>
                <a:avLst/>
                <a:gdLst>
                  <a:gd name="T0" fmla="*/ 359 w 499"/>
                  <a:gd name="T1" fmla="*/ 1 h 448"/>
                  <a:gd name="T2" fmla="*/ 364 w 499"/>
                  <a:gd name="T3" fmla="*/ 1 h 448"/>
                  <a:gd name="T4" fmla="*/ 392 w 499"/>
                  <a:gd name="T5" fmla="*/ 1 h 448"/>
                  <a:gd name="T6" fmla="*/ 412 w 499"/>
                  <a:gd name="T7" fmla="*/ 1 h 448"/>
                  <a:gd name="T8" fmla="*/ 431 w 499"/>
                  <a:gd name="T9" fmla="*/ 1 h 448"/>
                  <a:gd name="T10" fmla="*/ 475 w 499"/>
                  <a:gd name="T11" fmla="*/ 1 h 448"/>
                  <a:gd name="T12" fmla="*/ 494 w 499"/>
                  <a:gd name="T13" fmla="*/ 1 h 448"/>
                  <a:gd name="T14" fmla="*/ 492 w 499"/>
                  <a:gd name="T15" fmla="*/ 1 h 448"/>
                  <a:gd name="T16" fmla="*/ 498 w 499"/>
                  <a:gd name="T17" fmla="*/ 1 h 448"/>
                  <a:gd name="T18" fmla="*/ 479 w 499"/>
                  <a:gd name="T19" fmla="*/ 1 h 448"/>
                  <a:gd name="T20" fmla="*/ 462 w 499"/>
                  <a:gd name="T21" fmla="*/ 1 h 448"/>
                  <a:gd name="T22" fmla="*/ 444 w 499"/>
                  <a:gd name="T23" fmla="*/ 1 h 448"/>
                  <a:gd name="T24" fmla="*/ 408 w 499"/>
                  <a:gd name="T25" fmla="*/ 1 h 448"/>
                  <a:gd name="T26" fmla="*/ 376 w 499"/>
                  <a:gd name="T27" fmla="*/ 1 h 448"/>
                  <a:gd name="T28" fmla="*/ 351 w 499"/>
                  <a:gd name="T29" fmla="*/ 1 h 448"/>
                  <a:gd name="T30" fmla="*/ 333 w 499"/>
                  <a:gd name="T31" fmla="*/ 1 h 448"/>
                  <a:gd name="T32" fmla="*/ 316 w 499"/>
                  <a:gd name="T33" fmla="*/ 1 h 448"/>
                  <a:gd name="T34" fmla="*/ 302 w 499"/>
                  <a:gd name="T35" fmla="*/ 1 h 448"/>
                  <a:gd name="T36" fmla="*/ 281 w 499"/>
                  <a:gd name="T37" fmla="*/ 1 h 448"/>
                  <a:gd name="T38" fmla="*/ 252 w 499"/>
                  <a:gd name="T39" fmla="*/ 1 h 448"/>
                  <a:gd name="T40" fmla="*/ 229 w 499"/>
                  <a:gd name="T41" fmla="*/ 1 h 448"/>
                  <a:gd name="T42" fmla="*/ 201 w 499"/>
                  <a:gd name="T43" fmla="*/ 1 h 448"/>
                  <a:gd name="T44" fmla="*/ 183 w 499"/>
                  <a:gd name="T45" fmla="*/ 1 h 448"/>
                  <a:gd name="T46" fmla="*/ 150 w 499"/>
                  <a:gd name="T47" fmla="*/ 1 h 448"/>
                  <a:gd name="T48" fmla="*/ 117 w 499"/>
                  <a:gd name="T49" fmla="*/ 1 h 448"/>
                  <a:gd name="T50" fmla="*/ 112 w 499"/>
                  <a:gd name="T51" fmla="*/ 1 h 448"/>
                  <a:gd name="T52" fmla="*/ 99 w 499"/>
                  <a:gd name="T53" fmla="*/ 1 h 448"/>
                  <a:gd name="T54" fmla="*/ 92 w 499"/>
                  <a:gd name="T55" fmla="*/ 1 h 448"/>
                  <a:gd name="T56" fmla="*/ 58 w 499"/>
                  <a:gd name="T57" fmla="*/ 1 h 448"/>
                  <a:gd name="T58" fmla="*/ 18 w 499"/>
                  <a:gd name="T59" fmla="*/ 1 h 448"/>
                  <a:gd name="T60" fmla="*/ 14 w 499"/>
                  <a:gd name="T61" fmla="*/ 1 h 448"/>
                  <a:gd name="T62" fmla="*/ 8 w 499"/>
                  <a:gd name="T63" fmla="*/ 1 h 448"/>
                  <a:gd name="T64" fmla="*/ 22 w 499"/>
                  <a:gd name="T65" fmla="*/ 1 h 448"/>
                  <a:gd name="T66" fmla="*/ 6 w 499"/>
                  <a:gd name="T67" fmla="*/ 1 h 448"/>
                  <a:gd name="T68" fmla="*/ 32 w 499"/>
                  <a:gd name="T69" fmla="*/ 1 h 448"/>
                  <a:gd name="T70" fmla="*/ 58 w 499"/>
                  <a:gd name="T71" fmla="*/ 1 h 448"/>
                  <a:gd name="T72" fmla="*/ 72 w 499"/>
                  <a:gd name="T73" fmla="*/ 1 h 448"/>
                  <a:gd name="T74" fmla="*/ 92 w 499"/>
                  <a:gd name="T75" fmla="*/ 1 h 448"/>
                  <a:gd name="T76" fmla="*/ 128 w 499"/>
                  <a:gd name="T77" fmla="*/ 1 h 448"/>
                  <a:gd name="T78" fmla="*/ 153 w 499"/>
                  <a:gd name="T79" fmla="*/ 1 h 448"/>
                  <a:gd name="T80" fmla="*/ 177 w 499"/>
                  <a:gd name="T81" fmla="*/ 1 h 448"/>
                  <a:gd name="T82" fmla="*/ 189 w 499"/>
                  <a:gd name="T83" fmla="*/ 1 h 448"/>
                  <a:gd name="T84" fmla="*/ 211 w 499"/>
                  <a:gd name="T85" fmla="*/ 1 h 448"/>
                  <a:gd name="T86" fmla="*/ 247 w 499"/>
                  <a:gd name="T87" fmla="*/ 1 h 448"/>
                  <a:gd name="T88" fmla="*/ 268 w 499"/>
                  <a:gd name="T89" fmla="*/ 1 h 448"/>
                  <a:gd name="T90" fmla="*/ 305 w 499"/>
                  <a:gd name="T91" fmla="*/ 0 h 448"/>
                  <a:gd name="T92" fmla="*/ 327 w 499"/>
                  <a:gd name="T93" fmla="*/ 1 h 448"/>
                  <a:gd name="T94" fmla="*/ 336 w 499"/>
                  <a:gd name="T95" fmla="*/ 1 h 448"/>
                  <a:gd name="T96" fmla="*/ 364 w 499"/>
                  <a:gd name="T97" fmla="*/ 1 h 448"/>
                  <a:gd name="T98" fmla="*/ 397 w 499"/>
                  <a:gd name="T99" fmla="*/ 1 h 448"/>
                  <a:gd name="T100" fmla="*/ 400 w 499"/>
                  <a:gd name="T101" fmla="*/ 1 h 448"/>
                  <a:gd name="T102" fmla="*/ 407 w 499"/>
                  <a:gd name="T103" fmla="*/ 1 h 448"/>
                  <a:gd name="T104" fmla="*/ 418 w 499"/>
                  <a:gd name="T105" fmla="*/ 1 h 448"/>
                  <a:gd name="T106" fmla="*/ 406 w 499"/>
                  <a:gd name="T107" fmla="*/ 1 h 4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"/>
                  <a:gd name="T163" fmla="*/ 0 h 448"/>
                  <a:gd name="T164" fmla="*/ 499 w 499"/>
                  <a:gd name="T165" fmla="*/ 448 h 4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" h="448">
                    <a:moveTo>
                      <a:pt x="381" y="174"/>
                    </a:moveTo>
                    <a:lnTo>
                      <a:pt x="379" y="175"/>
                    </a:lnTo>
                    <a:lnTo>
                      <a:pt x="375" y="180"/>
                    </a:lnTo>
                    <a:lnTo>
                      <a:pt x="367" y="189"/>
                    </a:lnTo>
                    <a:lnTo>
                      <a:pt x="359" y="201"/>
                    </a:lnTo>
                    <a:lnTo>
                      <a:pt x="353" y="211"/>
                    </a:lnTo>
                    <a:lnTo>
                      <a:pt x="354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64" y="210"/>
                    </a:lnTo>
                    <a:lnTo>
                      <a:pt x="370" y="207"/>
                    </a:lnTo>
                    <a:lnTo>
                      <a:pt x="376" y="204"/>
                    </a:lnTo>
                    <a:lnTo>
                      <a:pt x="381" y="202"/>
                    </a:lnTo>
                    <a:lnTo>
                      <a:pt x="387" y="201"/>
                    </a:lnTo>
                    <a:lnTo>
                      <a:pt x="392" y="199"/>
                    </a:lnTo>
                    <a:lnTo>
                      <a:pt x="397" y="198"/>
                    </a:lnTo>
                    <a:lnTo>
                      <a:pt x="400" y="198"/>
                    </a:lnTo>
                    <a:lnTo>
                      <a:pt x="405" y="195"/>
                    </a:lnTo>
                    <a:lnTo>
                      <a:pt x="410" y="190"/>
                    </a:lnTo>
                    <a:lnTo>
                      <a:pt x="412" y="186"/>
                    </a:lnTo>
                    <a:lnTo>
                      <a:pt x="413" y="184"/>
                    </a:lnTo>
                    <a:lnTo>
                      <a:pt x="416" y="183"/>
                    </a:lnTo>
                    <a:lnTo>
                      <a:pt x="420" y="180"/>
                    </a:lnTo>
                    <a:lnTo>
                      <a:pt x="426" y="178"/>
                    </a:lnTo>
                    <a:lnTo>
                      <a:pt x="431" y="177"/>
                    </a:lnTo>
                    <a:lnTo>
                      <a:pt x="439" y="175"/>
                    </a:lnTo>
                    <a:lnTo>
                      <a:pt x="445" y="175"/>
                    </a:lnTo>
                    <a:lnTo>
                      <a:pt x="453" y="174"/>
                    </a:lnTo>
                    <a:lnTo>
                      <a:pt x="459" y="174"/>
                    </a:lnTo>
                    <a:lnTo>
                      <a:pt x="475" y="175"/>
                    </a:lnTo>
                    <a:lnTo>
                      <a:pt x="485" y="181"/>
                    </a:lnTo>
                    <a:lnTo>
                      <a:pt x="492" y="190"/>
                    </a:lnTo>
                    <a:lnTo>
                      <a:pt x="495" y="201"/>
                    </a:lnTo>
                    <a:lnTo>
                      <a:pt x="495" y="211"/>
                    </a:lnTo>
                    <a:lnTo>
                      <a:pt x="494" y="222"/>
                    </a:lnTo>
                    <a:lnTo>
                      <a:pt x="492" y="231"/>
                    </a:lnTo>
                    <a:lnTo>
                      <a:pt x="489" y="237"/>
                    </a:lnTo>
                    <a:lnTo>
                      <a:pt x="486" y="247"/>
                    </a:lnTo>
                    <a:lnTo>
                      <a:pt x="489" y="256"/>
                    </a:lnTo>
                    <a:lnTo>
                      <a:pt x="492" y="265"/>
                    </a:lnTo>
                    <a:lnTo>
                      <a:pt x="496" y="271"/>
                    </a:lnTo>
                    <a:lnTo>
                      <a:pt x="498" y="277"/>
                    </a:lnTo>
                    <a:lnTo>
                      <a:pt x="499" y="285"/>
                    </a:lnTo>
                    <a:lnTo>
                      <a:pt x="499" y="294"/>
                    </a:lnTo>
                    <a:lnTo>
                      <a:pt x="498" y="303"/>
                    </a:lnTo>
                    <a:lnTo>
                      <a:pt x="496" y="310"/>
                    </a:lnTo>
                    <a:lnTo>
                      <a:pt x="494" y="318"/>
                    </a:lnTo>
                    <a:lnTo>
                      <a:pt x="491" y="322"/>
                    </a:lnTo>
                    <a:lnTo>
                      <a:pt x="485" y="327"/>
                    </a:lnTo>
                    <a:lnTo>
                      <a:pt x="479" y="327"/>
                    </a:lnTo>
                    <a:lnTo>
                      <a:pt x="472" y="324"/>
                    </a:lnTo>
                    <a:lnTo>
                      <a:pt x="466" y="319"/>
                    </a:lnTo>
                    <a:lnTo>
                      <a:pt x="462" y="318"/>
                    </a:lnTo>
                    <a:lnTo>
                      <a:pt x="460" y="321"/>
                    </a:lnTo>
                    <a:lnTo>
                      <a:pt x="462" y="325"/>
                    </a:lnTo>
                    <a:lnTo>
                      <a:pt x="464" y="333"/>
                    </a:lnTo>
                    <a:lnTo>
                      <a:pt x="465" y="339"/>
                    </a:lnTo>
                    <a:lnTo>
                      <a:pt x="462" y="349"/>
                    </a:lnTo>
                    <a:lnTo>
                      <a:pt x="454" y="357"/>
                    </a:lnTo>
                    <a:lnTo>
                      <a:pt x="444" y="358"/>
                    </a:lnTo>
                    <a:lnTo>
                      <a:pt x="436" y="358"/>
                    </a:lnTo>
                    <a:lnTo>
                      <a:pt x="429" y="357"/>
                    </a:lnTo>
                    <a:lnTo>
                      <a:pt x="423" y="360"/>
                    </a:lnTo>
                    <a:lnTo>
                      <a:pt x="415" y="366"/>
                    </a:lnTo>
                    <a:lnTo>
                      <a:pt x="408" y="376"/>
                    </a:lnTo>
                    <a:lnTo>
                      <a:pt x="400" y="385"/>
                    </a:lnTo>
                    <a:lnTo>
                      <a:pt x="390" y="387"/>
                    </a:lnTo>
                    <a:lnTo>
                      <a:pt x="384" y="387"/>
                    </a:lnTo>
                    <a:lnTo>
                      <a:pt x="380" y="385"/>
                    </a:lnTo>
                    <a:lnTo>
                      <a:pt x="376" y="391"/>
                    </a:lnTo>
                    <a:lnTo>
                      <a:pt x="372" y="397"/>
                    </a:lnTo>
                    <a:lnTo>
                      <a:pt x="366" y="403"/>
                    </a:lnTo>
                    <a:lnTo>
                      <a:pt x="361" y="408"/>
                    </a:lnTo>
                    <a:lnTo>
                      <a:pt x="357" y="412"/>
                    </a:lnTo>
                    <a:lnTo>
                      <a:pt x="351" y="414"/>
                    </a:lnTo>
                    <a:lnTo>
                      <a:pt x="348" y="417"/>
                    </a:lnTo>
                    <a:lnTo>
                      <a:pt x="345" y="417"/>
                    </a:lnTo>
                    <a:lnTo>
                      <a:pt x="340" y="415"/>
                    </a:lnTo>
                    <a:lnTo>
                      <a:pt x="337" y="411"/>
                    </a:lnTo>
                    <a:lnTo>
                      <a:pt x="333" y="406"/>
                    </a:lnTo>
                    <a:lnTo>
                      <a:pt x="327" y="405"/>
                    </a:lnTo>
                    <a:lnTo>
                      <a:pt x="324" y="408"/>
                    </a:lnTo>
                    <a:lnTo>
                      <a:pt x="322" y="412"/>
                    </a:lnTo>
                    <a:lnTo>
                      <a:pt x="320" y="417"/>
                    </a:lnTo>
                    <a:lnTo>
                      <a:pt x="316" y="420"/>
                    </a:lnTo>
                    <a:lnTo>
                      <a:pt x="312" y="423"/>
                    </a:lnTo>
                    <a:lnTo>
                      <a:pt x="310" y="426"/>
                    </a:lnTo>
                    <a:lnTo>
                      <a:pt x="308" y="430"/>
                    </a:lnTo>
                    <a:lnTo>
                      <a:pt x="307" y="432"/>
                    </a:lnTo>
                    <a:lnTo>
                      <a:pt x="302" y="429"/>
                    </a:lnTo>
                    <a:lnTo>
                      <a:pt x="297" y="427"/>
                    </a:lnTo>
                    <a:lnTo>
                      <a:pt x="293" y="426"/>
                    </a:lnTo>
                    <a:lnTo>
                      <a:pt x="288" y="424"/>
                    </a:lnTo>
                    <a:lnTo>
                      <a:pt x="284" y="423"/>
                    </a:lnTo>
                    <a:lnTo>
                      <a:pt x="281" y="423"/>
                    </a:lnTo>
                    <a:lnTo>
                      <a:pt x="276" y="424"/>
                    </a:lnTo>
                    <a:lnTo>
                      <a:pt x="272" y="427"/>
                    </a:lnTo>
                    <a:lnTo>
                      <a:pt x="269" y="430"/>
                    </a:lnTo>
                    <a:lnTo>
                      <a:pt x="261" y="438"/>
                    </a:lnTo>
                    <a:lnTo>
                      <a:pt x="252" y="445"/>
                    </a:lnTo>
                    <a:lnTo>
                      <a:pt x="243" y="448"/>
                    </a:lnTo>
                    <a:lnTo>
                      <a:pt x="236" y="447"/>
                    </a:lnTo>
                    <a:lnTo>
                      <a:pt x="233" y="444"/>
                    </a:lnTo>
                    <a:lnTo>
                      <a:pt x="231" y="441"/>
                    </a:lnTo>
                    <a:lnTo>
                      <a:pt x="229" y="438"/>
                    </a:lnTo>
                    <a:lnTo>
                      <a:pt x="224" y="435"/>
                    </a:lnTo>
                    <a:lnTo>
                      <a:pt x="218" y="433"/>
                    </a:lnTo>
                    <a:lnTo>
                      <a:pt x="210" y="432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4" y="430"/>
                    </a:lnTo>
                    <a:lnTo>
                      <a:pt x="189" y="424"/>
                    </a:lnTo>
                    <a:lnTo>
                      <a:pt x="187" y="411"/>
                    </a:lnTo>
                    <a:lnTo>
                      <a:pt x="186" y="403"/>
                    </a:lnTo>
                    <a:lnTo>
                      <a:pt x="183" y="399"/>
                    </a:lnTo>
                    <a:lnTo>
                      <a:pt x="178" y="397"/>
                    </a:lnTo>
                    <a:lnTo>
                      <a:pt x="173" y="396"/>
                    </a:lnTo>
                    <a:lnTo>
                      <a:pt x="165" y="396"/>
                    </a:lnTo>
                    <a:lnTo>
                      <a:pt x="157" y="397"/>
                    </a:lnTo>
                    <a:lnTo>
                      <a:pt x="150" y="399"/>
                    </a:lnTo>
                    <a:lnTo>
                      <a:pt x="142" y="400"/>
                    </a:lnTo>
                    <a:lnTo>
                      <a:pt x="135" y="400"/>
                    </a:lnTo>
                    <a:lnTo>
                      <a:pt x="128" y="399"/>
                    </a:lnTo>
                    <a:lnTo>
                      <a:pt x="123" y="396"/>
                    </a:lnTo>
                    <a:lnTo>
                      <a:pt x="117" y="391"/>
                    </a:lnTo>
                    <a:lnTo>
                      <a:pt x="114" y="387"/>
                    </a:lnTo>
                    <a:lnTo>
                      <a:pt x="112" y="381"/>
                    </a:lnTo>
                    <a:lnTo>
                      <a:pt x="111" y="376"/>
                    </a:lnTo>
                    <a:lnTo>
                      <a:pt x="111" y="372"/>
                    </a:lnTo>
                    <a:lnTo>
                      <a:pt x="112" y="364"/>
                    </a:lnTo>
                    <a:lnTo>
                      <a:pt x="111" y="358"/>
                    </a:lnTo>
                    <a:lnTo>
                      <a:pt x="110" y="354"/>
                    </a:lnTo>
                    <a:lnTo>
                      <a:pt x="106" y="351"/>
                    </a:lnTo>
                    <a:lnTo>
                      <a:pt x="100" y="340"/>
                    </a:lnTo>
                    <a:lnTo>
                      <a:pt x="99" y="330"/>
                    </a:lnTo>
                    <a:lnTo>
                      <a:pt x="101" y="322"/>
                    </a:lnTo>
                    <a:lnTo>
                      <a:pt x="102" y="319"/>
                    </a:lnTo>
                    <a:lnTo>
                      <a:pt x="101" y="313"/>
                    </a:lnTo>
                    <a:lnTo>
                      <a:pt x="98" y="310"/>
                    </a:lnTo>
                    <a:lnTo>
                      <a:pt x="92" y="310"/>
                    </a:lnTo>
                    <a:lnTo>
                      <a:pt x="86" y="310"/>
                    </a:lnTo>
                    <a:lnTo>
                      <a:pt x="78" y="313"/>
                    </a:lnTo>
                    <a:lnTo>
                      <a:pt x="71" y="315"/>
                    </a:lnTo>
                    <a:lnTo>
                      <a:pt x="63" y="316"/>
                    </a:lnTo>
                    <a:lnTo>
                      <a:pt x="58" y="318"/>
                    </a:lnTo>
                    <a:lnTo>
                      <a:pt x="45" y="318"/>
                    </a:lnTo>
                    <a:lnTo>
                      <a:pt x="35" y="313"/>
                    </a:lnTo>
                    <a:lnTo>
                      <a:pt x="27" y="307"/>
                    </a:lnTo>
                    <a:lnTo>
                      <a:pt x="21" y="298"/>
                    </a:lnTo>
                    <a:lnTo>
                      <a:pt x="18" y="289"/>
                    </a:lnTo>
                    <a:lnTo>
                      <a:pt x="16" y="279"/>
                    </a:lnTo>
                    <a:lnTo>
                      <a:pt x="14" y="270"/>
                    </a:lnTo>
                    <a:lnTo>
                      <a:pt x="16" y="262"/>
                    </a:lnTo>
                    <a:lnTo>
                      <a:pt x="17" y="252"/>
                    </a:lnTo>
                    <a:lnTo>
                      <a:pt x="14" y="244"/>
                    </a:lnTo>
                    <a:lnTo>
                      <a:pt x="9" y="238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3" y="213"/>
                    </a:lnTo>
                    <a:lnTo>
                      <a:pt x="8" y="207"/>
                    </a:lnTo>
                    <a:lnTo>
                      <a:pt x="12" y="201"/>
                    </a:lnTo>
                    <a:lnTo>
                      <a:pt x="17" y="196"/>
                    </a:lnTo>
                    <a:lnTo>
                      <a:pt x="21" y="192"/>
                    </a:lnTo>
                    <a:lnTo>
                      <a:pt x="23" y="187"/>
                    </a:lnTo>
                    <a:lnTo>
                      <a:pt x="22" y="181"/>
                    </a:lnTo>
                    <a:lnTo>
                      <a:pt x="17" y="174"/>
                    </a:lnTo>
                    <a:lnTo>
                      <a:pt x="11" y="166"/>
                    </a:lnTo>
                    <a:lnTo>
                      <a:pt x="6" y="156"/>
                    </a:lnTo>
                    <a:lnTo>
                      <a:pt x="3" y="141"/>
                    </a:lnTo>
                    <a:lnTo>
                      <a:pt x="6" y="127"/>
                    </a:lnTo>
                    <a:lnTo>
                      <a:pt x="12" y="118"/>
                    </a:lnTo>
                    <a:lnTo>
                      <a:pt x="20" y="114"/>
                    </a:lnTo>
                    <a:lnTo>
                      <a:pt x="24" y="115"/>
                    </a:lnTo>
                    <a:lnTo>
                      <a:pt x="27" y="118"/>
                    </a:lnTo>
                    <a:lnTo>
                      <a:pt x="32" y="120"/>
                    </a:lnTo>
                    <a:lnTo>
                      <a:pt x="35" y="117"/>
                    </a:lnTo>
                    <a:lnTo>
                      <a:pt x="38" y="109"/>
                    </a:lnTo>
                    <a:lnTo>
                      <a:pt x="44" y="100"/>
                    </a:lnTo>
                    <a:lnTo>
                      <a:pt x="51" y="93"/>
                    </a:lnTo>
                    <a:lnTo>
                      <a:pt x="58" y="91"/>
                    </a:lnTo>
                    <a:lnTo>
                      <a:pt x="61" y="97"/>
                    </a:lnTo>
                    <a:lnTo>
                      <a:pt x="62" y="105"/>
                    </a:lnTo>
                    <a:lnTo>
                      <a:pt x="63" y="108"/>
                    </a:lnTo>
                    <a:lnTo>
                      <a:pt x="66" y="108"/>
                    </a:lnTo>
                    <a:lnTo>
                      <a:pt x="72" y="106"/>
                    </a:lnTo>
                    <a:lnTo>
                      <a:pt x="75" y="102"/>
                    </a:lnTo>
                    <a:lnTo>
                      <a:pt x="77" y="93"/>
                    </a:lnTo>
                    <a:lnTo>
                      <a:pt x="79" y="81"/>
                    </a:lnTo>
                    <a:lnTo>
                      <a:pt x="89" y="69"/>
                    </a:lnTo>
                    <a:lnTo>
                      <a:pt x="92" y="66"/>
                    </a:lnTo>
                    <a:lnTo>
                      <a:pt x="98" y="63"/>
                    </a:lnTo>
                    <a:lnTo>
                      <a:pt x="104" y="58"/>
                    </a:lnTo>
                    <a:lnTo>
                      <a:pt x="115" y="54"/>
                    </a:lnTo>
                    <a:lnTo>
                      <a:pt x="122" y="54"/>
                    </a:lnTo>
                    <a:lnTo>
                      <a:pt x="128" y="55"/>
                    </a:lnTo>
                    <a:lnTo>
                      <a:pt x="135" y="61"/>
                    </a:lnTo>
                    <a:lnTo>
                      <a:pt x="141" y="66"/>
                    </a:lnTo>
                    <a:lnTo>
                      <a:pt x="147" y="73"/>
                    </a:lnTo>
                    <a:lnTo>
                      <a:pt x="151" y="78"/>
                    </a:lnTo>
                    <a:lnTo>
                      <a:pt x="153" y="82"/>
                    </a:lnTo>
                    <a:lnTo>
                      <a:pt x="154" y="84"/>
                    </a:lnTo>
                    <a:lnTo>
                      <a:pt x="160" y="85"/>
                    </a:lnTo>
                    <a:lnTo>
                      <a:pt x="166" y="91"/>
                    </a:lnTo>
                    <a:lnTo>
                      <a:pt x="171" y="99"/>
                    </a:lnTo>
                    <a:lnTo>
                      <a:pt x="177" y="108"/>
                    </a:lnTo>
                    <a:lnTo>
                      <a:pt x="181" y="117"/>
                    </a:lnTo>
                    <a:lnTo>
                      <a:pt x="184" y="124"/>
                    </a:lnTo>
                    <a:lnTo>
                      <a:pt x="187" y="130"/>
                    </a:lnTo>
                    <a:lnTo>
                      <a:pt x="188" y="132"/>
                    </a:lnTo>
                    <a:lnTo>
                      <a:pt x="189" y="106"/>
                    </a:lnTo>
                    <a:lnTo>
                      <a:pt x="192" y="85"/>
                    </a:lnTo>
                    <a:lnTo>
                      <a:pt x="196" y="69"/>
                    </a:lnTo>
                    <a:lnTo>
                      <a:pt x="201" y="55"/>
                    </a:lnTo>
                    <a:lnTo>
                      <a:pt x="206" y="45"/>
                    </a:lnTo>
                    <a:lnTo>
                      <a:pt x="211" y="39"/>
                    </a:lnTo>
                    <a:lnTo>
                      <a:pt x="217" y="33"/>
                    </a:lnTo>
                    <a:lnTo>
                      <a:pt x="222" y="28"/>
                    </a:lnTo>
                    <a:lnTo>
                      <a:pt x="232" y="22"/>
                    </a:lnTo>
                    <a:lnTo>
                      <a:pt x="241" y="22"/>
                    </a:lnTo>
                    <a:lnTo>
                      <a:pt x="247" y="25"/>
                    </a:lnTo>
                    <a:lnTo>
                      <a:pt x="252" y="28"/>
                    </a:lnTo>
                    <a:lnTo>
                      <a:pt x="254" y="28"/>
                    </a:lnTo>
                    <a:lnTo>
                      <a:pt x="257" y="27"/>
                    </a:lnTo>
                    <a:lnTo>
                      <a:pt x="262" y="22"/>
                    </a:lnTo>
                    <a:lnTo>
                      <a:pt x="268" y="18"/>
                    </a:lnTo>
                    <a:lnTo>
                      <a:pt x="274" y="13"/>
                    </a:lnTo>
                    <a:lnTo>
                      <a:pt x="281" y="9"/>
                    </a:lnTo>
                    <a:lnTo>
                      <a:pt x="288" y="4"/>
                    </a:lnTo>
                    <a:lnTo>
                      <a:pt x="297" y="1"/>
                    </a:lnTo>
                    <a:lnTo>
                      <a:pt x="305" y="0"/>
                    </a:lnTo>
                    <a:lnTo>
                      <a:pt x="311" y="1"/>
                    </a:lnTo>
                    <a:lnTo>
                      <a:pt x="316" y="4"/>
                    </a:lnTo>
                    <a:lnTo>
                      <a:pt x="321" y="7"/>
                    </a:lnTo>
                    <a:lnTo>
                      <a:pt x="324" y="10"/>
                    </a:lnTo>
                    <a:lnTo>
                      <a:pt x="327" y="15"/>
                    </a:lnTo>
                    <a:lnTo>
                      <a:pt x="328" y="19"/>
                    </a:lnTo>
                    <a:lnTo>
                      <a:pt x="329" y="22"/>
                    </a:lnTo>
                    <a:lnTo>
                      <a:pt x="331" y="28"/>
                    </a:lnTo>
                    <a:lnTo>
                      <a:pt x="332" y="37"/>
                    </a:lnTo>
                    <a:lnTo>
                      <a:pt x="336" y="45"/>
                    </a:lnTo>
                    <a:lnTo>
                      <a:pt x="344" y="49"/>
                    </a:lnTo>
                    <a:lnTo>
                      <a:pt x="350" y="48"/>
                    </a:lnTo>
                    <a:lnTo>
                      <a:pt x="354" y="42"/>
                    </a:lnTo>
                    <a:lnTo>
                      <a:pt x="358" y="36"/>
                    </a:lnTo>
                    <a:lnTo>
                      <a:pt x="364" y="33"/>
                    </a:lnTo>
                    <a:lnTo>
                      <a:pt x="372" y="31"/>
                    </a:lnTo>
                    <a:lnTo>
                      <a:pt x="376" y="28"/>
                    </a:lnTo>
                    <a:lnTo>
                      <a:pt x="380" y="25"/>
                    </a:lnTo>
                    <a:lnTo>
                      <a:pt x="388" y="24"/>
                    </a:lnTo>
                    <a:lnTo>
                      <a:pt x="397" y="27"/>
                    </a:lnTo>
                    <a:lnTo>
                      <a:pt x="402" y="34"/>
                    </a:lnTo>
                    <a:lnTo>
                      <a:pt x="405" y="45"/>
                    </a:lnTo>
                    <a:lnTo>
                      <a:pt x="404" y="54"/>
                    </a:lnTo>
                    <a:lnTo>
                      <a:pt x="402" y="58"/>
                    </a:lnTo>
                    <a:lnTo>
                      <a:pt x="400" y="64"/>
                    </a:lnTo>
                    <a:lnTo>
                      <a:pt x="399" y="70"/>
                    </a:lnTo>
                    <a:lnTo>
                      <a:pt x="400" y="75"/>
                    </a:lnTo>
                    <a:lnTo>
                      <a:pt x="403" y="79"/>
                    </a:lnTo>
                    <a:lnTo>
                      <a:pt x="406" y="87"/>
                    </a:lnTo>
                    <a:lnTo>
                      <a:pt x="407" y="94"/>
                    </a:lnTo>
                    <a:lnTo>
                      <a:pt x="402" y="100"/>
                    </a:lnTo>
                    <a:lnTo>
                      <a:pt x="399" y="108"/>
                    </a:lnTo>
                    <a:lnTo>
                      <a:pt x="403" y="121"/>
                    </a:lnTo>
                    <a:lnTo>
                      <a:pt x="412" y="136"/>
                    </a:lnTo>
                    <a:lnTo>
                      <a:pt x="418" y="148"/>
                    </a:lnTo>
                    <a:lnTo>
                      <a:pt x="418" y="150"/>
                    </a:lnTo>
                    <a:lnTo>
                      <a:pt x="419" y="153"/>
                    </a:lnTo>
                    <a:lnTo>
                      <a:pt x="417" y="157"/>
                    </a:lnTo>
                    <a:lnTo>
                      <a:pt x="413" y="160"/>
                    </a:lnTo>
                    <a:lnTo>
                      <a:pt x="406" y="162"/>
                    </a:lnTo>
                    <a:lnTo>
                      <a:pt x="398" y="165"/>
                    </a:lnTo>
                    <a:lnTo>
                      <a:pt x="389" y="168"/>
                    </a:lnTo>
                    <a:lnTo>
                      <a:pt x="381" y="1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1E1E"/>
                  </a:gs>
                  <a:gs pos="100000">
                    <a:srgbClr val="FF414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9" name="Freeform 14"/>
              <p:cNvSpPr>
                <a:spLocks/>
              </p:cNvSpPr>
              <p:nvPr/>
            </p:nvSpPr>
            <p:spPr bwMode="auto">
              <a:xfrm>
                <a:off x="5157" y="2423"/>
                <a:ext cx="238" cy="135"/>
              </a:xfrm>
              <a:custGeom>
                <a:avLst/>
                <a:gdLst>
                  <a:gd name="T0" fmla="*/ 69 w 238"/>
                  <a:gd name="T1" fmla="*/ 1 h 270"/>
                  <a:gd name="T2" fmla="*/ 78 w 238"/>
                  <a:gd name="T3" fmla="*/ 1 h 270"/>
                  <a:gd name="T4" fmla="*/ 89 w 238"/>
                  <a:gd name="T5" fmla="*/ 1 h 270"/>
                  <a:gd name="T6" fmla="*/ 99 w 238"/>
                  <a:gd name="T7" fmla="*/ 1 h 270"/>
                  <a:gd name="T8" fmla="*/ 102 w 238"/>
                  <a:gd name="T9" fmla="*/ 1 h 270"/>
                  <a:gd name="T10" fmla="*/ 102 w 238"/>
                  <a:gd name="T11" fmla="*/ 1 h 270"/>
                  <a:gd name="T12" fmla="*/ 97 w 238"/>
                  <a:gd name="T13" fmla="*/ 1 h 270"/>
                  <a:gd name="T14" fmla="*/ 98 w 238"/>
                  <a:gd name="T15" fmla="*/ 1 h 270"/>
                  <a:gd name="T16" fmla="*/ 106 w 238"/>
                  <a:gd name="T17" fmla="*/ 1 h 270"/>
                  <a:gd name="T18" fmla="*/ 115 w 238"/>
                  <a:gd name="T19" fmla="*/ 1 h 270"/>
                  <a:gd name="T20" fmla="*/ 121 w 238"/>
                  <a:gd name="T21" fmla="*/ 1 h 270"/>
                  <a:gd name="T22" fmla="*/ 136 w 238"/>
                  <a:gd name="T23" fmla="*/ 1 h 270"/>
                  <a:gd name="T24" fmla="*/ 146 w 238"/>
                  <a:gd name="T25" fmla="*/ 1 h 270"/>
                  <a:gd name="T26" fmla="*/ 154 w 238"/>
                  <a:gd name="T27" fmla="*/ 1 h 270"/>
                  <a:gd name="T28" fmla="*/ 164 w 238"/>
                  <a:gd name="T29" fmla="*/ 1 h 270"/>
                  <a:gd name="T30" fmla="*/ 174 w 238"/>
                  <a:gd name="T31" fmla="*/ 1 h 270"/>
                  <a:gd name="T32" fmla="*/ 184 w 238"/>
                  <a:gd name="T33" fmla="*/ 1 h 270"/>
                  <a:gd name="T34" fmla="*/ 195 w 238"/>
                  <a:gd name="T35" fmla="*/ 1 h 270"/>
                  <a:gd name="T36" fmla="*/ 202 w 238"/>
                  <a:gd name="T37" fmla="*/ 1 h 270"/>
                  <a:gd name="T38" fmla="*/ 211 w 238"/>
                  <a:gd name="T39" fmla="*/ 1 h 270"/>
                  <a:gd name="T40" fmla="*/ 223 w 238"/>
                  <a:gd name="T41" fmla="*/ 1 h 270"/>
                  <a:gd name="T42" fmla="*/ 234 w 238"/>
                  <a:gd name="T43" fmla="*/ 1 h 270"/>
                  <a:gd name="T44" fmla="*/ 232 w 238"/>
                  <a:gd name="T45" fmla="*/ 1 h 270"/>
                  <a:gd name="T46" fmla="*/ 234 w 238"/>
                  <a:gd name="T47" fmla="*/ 1 h 270"/>
                  <a:gd name="T48" fmla="*/ 238 w 238"/>
                  <a:gd name="T49" fmla="*/ 1 h 270"/>
                  <a:gd name="T50" fmla="*/ 225 w 238"/>
                  <a:gd name="T51" fmla="*/ 1 h 270"/>
                  <a:gd name="T52" fmla="*/ 197 w 238"/>
                  <a:gd name="T53" fmla="*/ 1 h 270"/>
                  <a:gd name="T54" fmla="*/ 191 w 238"/>
                  <a:gd name="T55" fmla="*/ 1 h 270"/>
                  <a:gd name="T56" fmla="*/ 196 w 238"/>
                  <a:gd name="T57" fmla="*/ 1 h 270"/>
                  <a:gd name="T58" fmla="*/ 201 w 238"/>
                  <a:gd name="T59" fmla="*/ 1 h 270"/>
                  <a:gd name="T60" fmla="*/ 199 w 238"/>
                  <a:gd name="T61" fmla="*/ 1 h 270"/>
                  <a:gd name="T62" fmla="*/ 196 w 238"/>
                  <a:gd name="T63" fmla="*/ 1 h 270"/>
                  <a:gd name="T64" fmla="*/ 188 w 238"/>
                  <a:gd name="T65" fmla="*/ 1 h 270"/>
                  <a:gd name="T66" fmla="*/ 174 w 238"/>
                  <a:gd name="T67" fmla="*/ 1 h 270"/>
                  <a:gd name="T68" fmla="*/ 156 w 238"/>
                  <a:gd name="T69" fmla="*/ 1 h 270"/>
                  <a:gd name="T70" fmla="*/ 142 w 238"/>
                  <a:gd name="T71" fmla="*/ 1 h 270"/>
                  <a:gd name="T72" fmla="*/ 133 w 238"/>
                  <a:gd name="T73" fmla="*/ 1 h 270"/>
                  <a:gd name="T74" fmla="*/ 124 w 238"/>
                  <a:gd name="T75" fmla="*/ 1 h 270"/>
                  <a:gd name="T76" fmla="*/ 115 w 238"/>
                  <a:gd name="T77" fmla="*/ 1 h 270"/>
                  <a:gd name="T78" fmla="*/ 105 w 238"/>
                  <a:gd name="T79" fmla="*/ 1 h 270"/>
                  <a:gd name="T80" fmla="*/ 98 w 238"/>
                  <a:gd name="T81" fmla="*/ 1 h 270"/>
                  <a:gd name="T82" fmla="*/ 94 w 238"/>
                  <a:gd name="T83" fmla="*/ 1 h 270"/>
                  <a:gd name="T84" fmla="*/ 85 w 238"/>
                  <a:gd name="T85" fmla="*/ 1 h 270"/>
                  <a:gd name="T86" fmla="*/ 72 w 238"/>
                  <a:gd name="T87" fmla="*/ 1 h 270"/>
                  <a:gd name="T88" fmla="*/ 53 w 238"/>
                  <a:gd name="T89" fmla="*/ 1 h 270"/>
                  <a:gd name="T90" fmla="*/ 41 w 238"/>
                  <a:gd name="T91" fmla="*/ 1 h 270"/>
                  <a:gd name="T92" fmla="*/ 32 w 238"/>
                  <a:gd name="T93" fmla="*/ 1 h 270"/>
                  <a:gd name="T94" fmla="*/ 22 w 238"/>
                  <a:gd name="T95" fmla="*/ 1 h 270"/>
                  <a:gd name="T96" fmla="*/ 10 w 238"/>
                  <a:gd name="T97" fmla="*/ 1 h 270"/>
                  <a:gd name="T98" fmla="*/ 1 w 238"/>
                  <a:gd name="T99" fmla="*/ 1 h 270"/>
                  <a:gd name="T100" fmla="*/ 2 w 238"/>
                  <a:gd name="T101" fmla="*/ 1 h 270"/>
                  <a:gd name="T102" fmla="*/ 13 w 238"/>
                  <a:gd name="T103" fmla="*/ 1 h 270"/>
                  <a:gd name="T104" fmla="*/ 14 w 238"/>
                  <a:gd name="T105" fmla="*/ 1 h 270"/>
                  <a:gd name="T106" fmla="*/ 16 w 238"/>
                  <a:gd name="T107" fmla="*/ 1 h 270"/>
                  <a:gd name="T108" fmla="*/ 28 w 238"/>
                  <a:gd name="T109" fmla="*/ 1 h 270"/>
                  <a:gd name="T110" fmla="*/ 42 w 238"/>
                  <a:gd name="T111" fmla="*/ 1 h 270"/>
                  <a:gd name="T112" fmla="*/ 55 w 238"/>
                  <a:gd name="T113" fmla="*/ 1 h 270"/>
                  <a:gd name="T114" fmla="*/ 63 w 238"/>
                  <a:gd name="T115" fmla="*/ 1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8"/>
                  <a:gd name="T175" fmla="*/ 0 h 270"/>
                  <a:gd name="T176" fmla="*/ 238 w 2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8" h="270">
                    <a:moveTo>
                      <a:pt x="64" y="231"/>
                    </a:moveTo>
                    <a:lnTo>
                      <a:pt x="69" y="238"/>
                    </a:lnTo>
                    <a:lnTo>
                      <a:pt x="74" y="240"/>
                    </a:lnTo>
                    <a:lnTo>
                      <a:pt x="78" y="235"/>
                    </a:lnTo>
                    <a:lnTo>
                      <a:pt x="83" y="226"/>
                    </a:lnTo>
                    <a:lnTo>
                      <a:pt x="89" y="217"/>
                    </a:lnTo>
                    <a:lnTo>
                      <a:pt x="95" y="213"/>
                    </a:lnTo>
                    <a:lnTo>
                      <a:pt x="99" y="210"/>
                    </a:lnTo>
                    <a:lnTo>
                      <a:pt x="102" y="210"/>
                    </a:lnTo>
                    <a:lnTo>
                      <a:pt x="102" y="214"/>
                    </a:lnTo>
                    <a:lnTo>
                      <a:pt x="103" y="225"/>
                    </a:lnTo>
                    <a:lnTo>
                      <a:pt x="102" y="235"/>
                    </a:lnTo>
                    <a:lnTo>
                      <a:pt x="99" y="241"/>
                    </a:lnTo>
                    <a:lnTo>
                      <a:pt x="97" y="246"/>
                    </a:lnTo>
                    <a:lnTo>
                      <a:pt x="96" y="252"/>
                    </a:lnTo>
                    <a:lnTo>
                      <a:pt x="98" y="258"/>
                    </a:lnTo>
                    <a:lnTo>
                      <a:pt x="103" y="261"/>
                    </a:lnTo>
                    <a:lnTo>
                      <a:pt x="106" y="261"/>
                    </a:lnTo>
                    <a:lnTo>
                      <a:pt x="110" y="262"/>
                    </a:lnTo>
                    <a:lnTo>
                      <a:pt x="115" y="265"/>
                    </a:lnTo>
                    <a:lnTo>
                      <a:pt x="118" y="270"/>
                    </a:lnTo>
                    <a:lnTo>
                      <a:pt x="121" y="267"/>
                    </a:lnTo>
                    <a:lnTo>
                      <a:pt x="128" y="261"/>
                    </a:lnTo>
                    <a:lnTo>
                      <a:pt x="136" y="256"/>
                    </a:lnTo>
                    <a:lnTo>
                      <a:pt x="143" y="256"/>
                    </a:lnTo>
                    <a:lnTo>
                      <a:pt x="146" y="258"/>
                    </a:lnTo>
                    <a:lnTo>
                      <a:pt x="149" y="259"/>
                    </a:lnTo>
                    <a:lnTo>
                      <a:pt x="154" y="259"/>
                    </a:lnTo>
                    <a:lnTo>
                      <a:pt x="159" y="259"/>
                    </a:lnTo>
                    <a:lnTo>
                      <a:pt x="164" y="259"/>
                    </a:lnTo>
                    <a:lnTo>
                      <a:pt x="170" y="259"/>
                    </a:lnTo>
                    <a:lnTo>
                      <a:pt x="174" y="256"/>
                    </a:lnTo>
                    <a:lnTo>
                      <a:pt x="177" y="253"/>
                    </a:lnTo>
                    <a:lnTo>
                      <a:pt x="184" y="247"/>
                    </a:lnTo>
                    <a:lnTo>
                      <a:pt x="189" y="246"/>
                    </a:lnTo>
                    <a:lnTo>
                      <a:pt x="195" y="247"/>
                    </a:lnTo>
                    <a:lnTo>
                      <a:pt x="198" y="247"/>
                    </a:lnTo>
                    <a:lnTo>
                      <a:pt x="202" y="244"/>
                    </a:lnTo>
                    <a:lnTo>
                      <a:pt x="206" y="238"/>
                    </a:lnTo>
                    <a:lnTo>
                      <a:pt x="211" y="235"/>
                    </a:lnTo>
                    <a:lnTo>
                      <a:pt x="216" y="234"/>
                    </a:lnTo>
                    <a:lnTo>
                      <a:pt x="223" y="232"/>
                    </a:lnTo>
                    <a:lnTo>
                      <a:pt x="229" y="225"/>
                    </a:lnTo>
                    <a:lnTo>
                      <a:pt x="234" y="213"/>
                    </a:lnTo>
                    <a:lnTo>
                      <a:pt x="233" y="199"/>
                    </a:lnTo>
                    <a:lnTo>
                      <a:pt x="232" y="193"/>
                    </a:lnTo>
                    <a:lnTo>
                      <a:pt x="233" y="184"/>
                    </a:lnTo>
                    <a:lnTo>
                      <a:pt x="234" y="177"/>
                    </a:lnTo>
                    <a:lnTo>
                      <a:pt x="236" y="171"/>
                    </a:lnTo>
                    <a:lnTo>
                      <a:pt x="238" y="160"/>
                    </a:lnTo>
                    <a:lnTo>
                      <a:pt x="235" y="145"/>
                    </a:lnTo>
                    <a:lnTo>
                      <a:pt x="225" y="135"/>
                    </a:lnTo>
                    <a:lnTo>
                      <a:pt x="210" y="132"/>
                    </a:lnTo>
                    <a:lnTo>
                      <a:pt x="197" y="132"/>
                    </a:lnTo>
                    <a:lnTo>
                      <a:pt x="191" y="129"/>
                    </a:lnTo>
                    <a:lnTo>
                      <a:pt x="191" y="126"/>
                    </a:lnTo>
                    <a:lnTo>
                      <a:pt x="194" y="123"/>
                    </a:lnTo>
                    <a:lnTo>
                      <a:pt x="196" y="120"/>
                    </a:lnTo>
                    <a:lnTo>
                      <a:pt x="199" y="114"/>
                    </a:lnTo>
                    <a:lnTo>
                      <a:pt x="201" y="106"/>
                    </a:lnTo>
                    <a:lnTo>
                      <a:pt x="200" y="96"/>
                    </a:lnTo>
                    <a:lnTo>
                      <a:pt x="199" y="90"/>
                    </a:lnTo>
                    <a:lnTo>
                      <a:pt x="197" y="85"/>
                    </a:lnTo>
                    <a:lnTo>
                      <a:pt x="196" y="79"/>
                    </a:lnTo>
                    <a:lnTo>
                      <a:pt x="193" y="73"/>
                    </a:lnTo>
                    <a:lnTo>
                      <a:pt x="188" y="67"/>
                    </a:lnTo>
                    <a:lnTo>
                      <a:pt x="183" y="61"/>
                    </a:lnTo>
                    <a:lnTo>
                      <a:pt x="174" y="57"/>
                    </a:lnTo>
                    <a:lnTo>
                      <a:pt x="163" y="52"/>
                    </a:lnTo>
                    <a:lnTo>
                      <a:pt x="156" y="48"/>
                    </a:lnTo>
                    <a:lnTo>
                      <a:pt x="148" y="39"/>
                    </a:lnTo>
                    <a:lnTo>
                      <a:pt x="142" y="30"/>
                    </a:lnTo>
                    <a:lnTo>
                      <a:pt x="136" y="24"/>
                    </a:lnTo>
                    <a:lnTo>
                      <a:pt x="133" y="23"/>
                    </a:lnTo>
                    <a:lnTo>
                      <a:pt x="129" y="21"/>
                    </a:lnTo>
                    <a:lnTo>
                      <a:pt x="124" y="20"/>
                    </a:lnTo>
                    <a:lnTo>
                      <a:pt x="120" y="20"/>
                    </a:lnTo>
                    <a:lnTo>
                      <a:pt x="115" y="21"/>
                    </a:lnTo>
                    <a:lnTo>
                      <a:pt x="109" y="24"/>
                    </a:lnTo>
                    <a:lnTo>
                      <a:pt x="105" y="29"/>
                    </a:lnTo>
                    <a:lnTo>
                      <a:pt x="99" y="36"/>
                    </a:lnTo>
                    <a:lnTo>
                      <a:pt x="98" y="35"/>
                    </a:lnTo>
                    <a:lnTo>
                      <a:pt x="97" y="30"/>
                    </a:lnTo>
                    <a:lnTo>
                      <a:pt x="94" y="24"/>
                    </a:lnTo>
                    <a:lnTo>
                      <a:pt x="91" y="18"/>
                    </a:lnTo>
                    <a:lnTo>
                      <a:pt x="85" y="12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65" y="0"/>
                    </a:lnTo>
                    <a:lnTo>
                      <a:pt x="53" y="3"/>
                    </a:lnTo>
                    <a:lnTo>
                      <a:pt x="46" y="12"/>
                    </a:lnTo>
                    <a:lnTo>
                      <a:pt x="41" y="21"/>
                    </a:lnTo>
                    <a:lnTo>
                      <a:pt x="37" y="27"/>
                    </a:lnTo>
                    <a:lnTo>
                      <a:pt x="32" y="29"/>
                    </a:lnTo>
                    <a:lnTo>
                      <a:pt x="27" y="30"/>
                    </a:lnTo>
                    <a:lnTo>
                      <a:pt x="22" y="32"/>
                    </a:lnTo>
                    <a:lnTo>
                      <a:pt x="15" y="35"/>
                    </a:lnTo>
                    <a:lnTo>
                      <a:pt x="10" y="39"/>
                    </a:lnTo>
                    <a:lnTo>
                      <a:pt x="4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2" y="85"/>
                    </a:lnTo>
                    <a:lnTo>
                      <a:pt x="7" y="97"/>
                    </a:lnTo>
                    <a:lnTo>
                      <a:pt x="13" y="106"/>
                    </a:lnTo>
                    <a:lnTo>
                      <a:pt x="15" y="114"/>
                    </a:lnTo>
                    <a:lnTo>
                      <a:pt x="14" y="123"/>
                    </a:lnTo>
                    <a:lnTo>
                      <a:pt x="14" y="135"/>
                    </a:lnTo>
                    <a:lnTo>
                      <a:pt x="16" y="148"/>
                    </a:lnTo>
                    <a:lnTo>
                      <a:pt x="23" y="162"/>
                    </a:lnTo>
                    <a:lnTo>
                      <a:pt x="28" y="168"/>
                    </a:lnTo>
                    <a:lnTo>
                      <a:pt x="36" y="174"/>
                    </a:lnTo>
                    <a:lnTo>
                      <a:pt x="42" y="180"/>
                    </a:lnTo>
                    <a:lnTo>
                      <a:pt x="49" y="187"/>
                    </a:lnTo>
                    <a:lnTo>
                      <a:pt x="55" y="195"/>
                    </a:lnTo>
                    <a:lnTo>
                      <a:pt x="59" y="205"/>
                    </a:lnTo>
                    <a:lnTo>
                      <a:pt x="63" y="217"/>
                    </a:lnTo>
                    <a:lnTo>
                      <a:pt x="64" y="2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1E1E"/>
                  </a:gs>
                  <a:gs pos="100000">
                    <a:srgbClr val="FF414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0" name="Freeform 15"/>
              <p:cNvSpPr>
                <a:spLocks/>
              </p:cNvSpPr>
              <p:nvPr/>
            </p:nvSpPr>
            <p:spPr bwMode="auto">
              <a:xfrm>
                <a:off x="5448" y="2219"/>
                <a:ext cx="82" cy="35"/>
              </a:xfrm>
              <a:custGeom>
                <a:avLst/>
                <a:gdLst>
                  <a:gd name="T0" fmla="*/ 82 w 82"/>
                  <a:gd name="T1" fmla="*/ 1 h 69"/>
                  <a:gd name="T2" fmla="*/ 76 w 82"/>
                  <a:gd name="T3" fmla="*/ 1 h 69"/>
                  <a:gd name="T4" fmla="*/ 69 w 82"/>
                  <a:gd name="T5" fmla="*/ 1 h 69"/>
                  <a:gd name="T6" fmla="*/ 63 w 82"/>
                  <a:gd name="T7" fmla="*/ 1 h 69"/>
                  <a:gd name="T8" fmla="*/ 59 w 82"/>
                  <a:gd name="T9" fmla="*/ 1 h 69"/>
                  <a:gd name="T10" fmla="*/ 57 w 82"/>
                  <a:gd name="T11" fmla="*/ 1 h 69"/>
                  <a:gd name="T12" fmla="*/ 59 w 82"/>
                  <a:gd name="T13" fmla="*/ 1 h 69"/>
                  <a:gd name="T14" fmla="*/ 61 w 82"/>
                  <a:gd name="T15" fmla="*/ 1 h 69"/>
                  <a:gd name="T16" fmla="*/ 62 w 82"/>
                  <a:gd name="T17" fmla="*/ 1 h 69"/>
                  <a:gd name="T18" fmla="*/ 59 w 82"/>
                  <a:gd name="T19" fmla="*/ 1 h 69"/>
                  <a:gd name="T20" fmla="*/ 51 w 82"/>
                  <a:gd name="T21" fmla="*/ 1 h 69"/>
                  <a:gd name="T22" fmla="*/ 41 w 82"/>
                  <a:gd name="T23" fmla="*/ 1 h 69"/>
                  <a:gd name="T24" fmla="*/ 33 w 82"/>
                  <a:gd name="T25" fmla="*/ 1 h 69"/>
                  <a:gd name="T26" fmla="*/ 26 w 82"/>
                  <a:gd name="T27" fmla="*/ 1 h 69"/>
                  <a:gd name="T28" fmla="*/ 20 w 82"/>
                  <a:gd name="T29" fmla="*/ 1 h 69"/>
                  <a:gd name="T30" fmla="*/ 12 w 82"/>
                  <a:gd name="T31" fmla="*/ 1 h 69"/>
                  <a:gd name="T32" fmla="*/ 5 w 82"/>
                  <a:gd name="T33" fmla="*/ 1 h 69"/>
                  <a:gd name="T34" fmla="*/ 4 w 82"/>
                  <a:gd name="T35" fmla="*/ 1 h 69"/>
                  <a:gd name="T36" fmla="*/ 1 w 82"/>
                  <a:gd name="T37" fmla="*/ 1 h 69"/>
                  <a:gd name="T38" fmla="*/ 0 w 82"/>
                  <a:gd name="T39" fmla="*/ 1 h 69"/>
                  <a:gd name="T40" fmla="*/ 4 w 82"/>
                  <a:gd name="T41" fmla="*/ 1 h 69"/>
                  <a:gd name="T42" fmla="*/ 10 w 82"/>
                  <a:gd name="T43" fmla="*/ 1 h 69"/>
                  <a:gd name="T44" fmla="*/ 14 w 82"/>
                  <a:gd name="T45" fmla="*/ 1 h 69"/>
                  <a:gd name="T46" fmla="*/ 18 w 82"/>
                  <a:gd name="T47" fmla="*/ 1 h 69"/>
                  <a:gd name="T48" fmla="*/ 23 w 82"/>
                  <a:gd name="T49" fmla="*/ 1 h 69"/>
                  <a:gd name="T50" fmla="*/ 30 w 82"/>
                  <a:gd name="T51" fmla="*/ 1 h 69"/>
                  <a:gd name="T52" fmla="*/ 39 w 82"/>
                  <a:gd name="T53" fmla="*/ 1 h 69"/>
                  <a:gd name="T54" fmla="*/ 48 w 82"/>
                  <a:gd name="T55" fmla="*/ 1 h 69"/>
                  <a:gd name="T56" fmla="*/ 52 w 82"/>
                  <a:gd name="T57" fmla="*/ 1 h 69"/>
                  <a:gd name="T58" fmla="*/ 52 w 82"/>
                  <a:gd name="T59" fmla="*/ 1 h 69"/>
                  <a:gd name="T60" fmla="*/ 49 w 82"/>
                  <a:gd name="T61" fmla="*/ 1 h 69"/>
                  <a:gd name="T62" fmla="*/ 48 w 82"/>
                  <a:gd name="T63" fmla="*/ 1 h 69"/>
                  <a:gd name="T64" fmla="*/ 49 w 82"/>
                  <a:gd name="T65" fmla="*/ 1 h 69"/>
                  <a:gd name="T66" fmla="*/ 53 w 82"/>
                  <a:gd name="T67" fmla="*/ 1 h 69"/>
                  <a:gd name="T68" fmla="*/ 57 w 82"/>
                  <a:gd name="T69" fmla="*/ 0 h 69"/>
                  <a:gd name="T70" fmla="*/ 61 w 82"/>
                  <a:gd name="T71" fmla="*/ 0 h 69"/>
                  <a:gd name="T72" fmla="*/ 64 w 82"/>
                  <a:gd name="T73" fmla="*/ 1 h 69"/>
                  <a:gd name="T74" fmla="*/ 68 w 82"/>
                  <a:gd name="T75" fmla="*/ 1 h 69"/>
                  <a:gd name="T76" fmla="*/ 73 w 82"/>
                  <a:gd name="T77" fmla="*/ 1 h 69"/>
                  <a:gd name="T78" fmla="*/ 77 w 82"/>
                  <a:gd name="T79" fmla="*/ 1 h 69"/>
                  <a:gd name="T80" fmla="*/ 82 w 82"/>
                  <a:gd name="T81" fmla="*/ 1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69"/>
                  <a:gd name="T125" fmla="*/ 82 w 82"/>
                  <a:gd name="T126" fmla="*/ 69 h 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69">
                    <a:moveTo>
                      <a:pt x="82" y="20"/>
                    </a:moveTo>
                    <a:lnTo>
                      <a:pt x="76" y="20"/>
                    </a:lnTo>
                    <a:lnTo>
                      <a:pt x="69" y="17"/>
                    </a:lnTo>
                    <a:lnTo>
                      <a:pt x="63" y="12"/>
                    </a:lnTo>
                    <a:lnTo>
                      <a:pt x="59" y="11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59" y="42"/>
                    </a:lnTo>
                    <a:lnTo>
                      <a:pt x="51" y="50"/>
                    </a:lnTo>
                    <a:lnTo>
                      <a:pt x="41" y="51"/>
                    </a:lnTo>
                    <a:lnTo>
                      <a:pt x="33" y="51"/>
                    </a:lnTo>
                    <a:lnTo>
                      <a:pt x="26" y="50"/>
                    </a:lnTo>
                    <a:lnTo>
                      <a:pt x="20" y="53"/>
                    </a:lnTo>
                    <a:lnTo>
                      <a:pt x="12" y="59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1" y="69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3"/>
                    </a:lnTo>
                    <a:lnTo>
                      <a:pt x="14" y="48"/>
                    </a:lnTo>
                    <a:lnTo>
                      <a:pt x="18" y="45"/>
                    </a:lnTo>
                    <a:lnTo>
                      <a:pt x="23" y="44"/>
                    </a:lnTo>
                    <a:lnTo>
                      <a:pt x="30" y="45"/>
                    </a:lnTo>
                    <a:lnTo>
                      <a:pt x="39" y="47"/>
                    </a:lnTo>
                    <a:lnTo>
                      <a:pt x="48" y="45"/>
                    </a:lnTo>
                    <a:lnTo>
                      <a:pt x="52" y="38"/>
                    </a:lnTo>
                    <a:lnTo>
                      <a:pt x="52" y="29"/>
                    </a:lnTo>
                    <a:lnTo>
                      <a:pt x="49" y="20"/>
                    </a:lnTo>
                    <a:lnTo>
                      <a:pt x="48" y="12"/>
                    </a:lnTo>
                    <a:lnTo>
                      <a:pt x="49" y="6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2"/>
                    </a:lnTo>
                    <a:lnTo>
                      <a:pt x="68" y="6"/>
                    </a:lnTo>
                    <a:lnTo>
                      <a:pt x="73" y="11"/>
                    </a:lnTo>
                    <a:lnTo>
                      <a:pt x="77" y="15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1" name="Freeform 16"/>
              <p:cNvSpPr>
                <a:spLocks/>
              </p:cNvSpPr>
              <p:nvPr/>
            </p:nvSpPr>
            <p:spPr bwMode="auto">
              <a:xfrm>
                <a:off x="5383" y="2152"/>
                <a:ext cx="161" cy="65"/>
              </a:xfrm>
              <a:custGeom>
                <a:avLst/>
                <a:gdLst>
                  <a:gd name="T0" fmla="*/ 140 w 161"/>
                  <a:gd name="T1" fmla="*/ 1 h 129"/>
                  <a:gd name="T2" fmla="*/ 146 w 161"/>
                  <a:gd name="T3" fmla="*/ 1 h 129"/>
                  <a:gd name="T4" fmla="*/ 148 w 161"/>
                  <a:gd name="T5" fmla="*/ 1 h 129"/>
                  <a:gd name="T6" fmla="*/ 133 w 161"/>
                  <a:gd name="T7" fmla="*/ 1 h 129"/>
                  <a:gd name="T8" fmla="*/ 124 w 161"/>
                  <a:gd name="T9" fmla="*/ 1 h 129"/>
                  <a:gd name="T10" fmla="*/ 112 w 161"/>
                  <a:gd name="T11" fmla="*/ 1 h 129"/>
                  <a:gd name="T12" fmla="*/ 98 w 161"/>
                  <a:gd name="T13" fmla="*/ 1 h 129"/>
                  <a:gd name="T14" fmla="*/ 83 w 161"/>
                  <a:gd name="T15" fmla="*/ 1 h 129"/>
                  <a:gd name="T16" fmla="*/ 73 w 161"/>
                  <a:gd name="T17" fmla="*/ 1 h 129"/>
                  <a:gd name="T18" fmla="*/ 61 w 161"/>
                  <a:gd name="T19" fmla="*/ 1 h 129"/>
                  <a:gd name="T20" fmla="*/ 50 w 161"/>
                  <a:gd name="T21" fmla="*/ 1 h 129"/>
                  <a:gd name="T22" fmla="*/ 40 w 161"/>
                  <a:gd name="T23" fmla="*/ 1 h 129"/>
                  <a:gd name="T24" fmla="*/ 29 w 161"/>
                  <a:gd name="T25" fmla="*/ 1 h 129"/>
                  <a:gd name="T26" fmla="*/ 21 w 161"/>
                  <a:gd name="T27" fmla="*/ 1 h 129"/>
                  <a:gd name="T28" fmla="*/ 13 w 161"/>
                  <a:gd name="T29" fmla="*/ 1 h 129"/>
                  <a:gd name="T30" fmla="*/ 2 w 161"/>
                  <a:gd name="T31" fmla="*/ 1 h 129"/>
                  <a:gd name="T32" fmla="*/ 3 w 161"/>
                  <a:gd name="T33" fmla="*/ 1 h 129"/>
                  <a:gd name="T34" fmla="*/ 16 w 161"/>
                  <a:gd name="T35" fmla="*/ 1 h 129"/>
                  <a:gd name="T36" fmla="*/ 32 w 161"/>
                  <a:gd name="T37" fmla="*/ 1 h 129"/>
                  <a:gd name="T38" fmla="*/ 42 w 161"/>
                  <a:gd name="T39" fmla="*/ 1 h 129"/>
                  <a:gd name="T40" fmla="*/ 41 w 161"/>
                  <a:gd name="T41" fmla="*/ 1 h 129"/>
                  <a:gd name="T42" fmla="*/ 29 w 161"/>
                  <a:gd name="T43" fmla="*/ 1 h 129"/>
                  <a:gd name="T44" fmla="*/ 15 w 161"/>
                  <a:gd name="T45" fmla="*/ 1 h 129"/>
                  <a:gd name="T46" fmla="*/ 20 w 161"/>
                  <a:gd name="T47" fmla="*/ 1 h 129"/>
                  <a:gd name="T48" fmla="*/ 26 w 161"/>
                  <a:gd name="T49" fmla="*/ 1 h 129"/>
                  <a:gd name="T50" fmla="*/ 38 w 161"/>
                  <a:gd name="T51" fmla="*/ 1 h 129"/>
                  <a:gd name="T52" fmla="*/ 49 w 161"/>
                  <a:gd name="T53" fmla="*/ 1 h 129"/>
                  <a:gd name="T54" fmla="*/ 59 w 161"/>
                  <a:gd name="T55" fmla="*/ 1 h 129"/>
                  <a:gd name="T56" fmla="*/ 67 w 161"/>
                  <a:gd name="T57" fmla="*/ 1 h 129"/>
                  <a:gd name="T58" fmla="*/ 74 w 161"/>
                  <a:gd name="T59" fmla="*/ 1 h 129"/>
                  <a:gd name="T60" fmla="*/ 78 w 161"/>
                  <a:gd name="T61" fmla="*/ 1 h 129"/>
                  <a:gd name="T62" fmla="*/ 88 w 161"/>
                  <a:gd name="T63" fmla="*/ 1 h 129"/>
                  <a:gd name="T64" fmla="*/ 101 w 161"/>
                  <a:gd name="T65" fmla="*/ 1 h 129"/>
                  <a:gd name="T66" fmla="*/ 115 w 161"/>
                  <a:gd name="T67" fmla="*/ 0 h 129"/>
                  <a:gd name="T68" fmla="*/ 137 w 161"/>
                  <a:gd name="T69" fmla="*/ 1 h 129"/>
                  <a:gd name="T70" fmla="*/ 154 w 161"/>
                  <a:gd name="T71" fmla="*/ 1 h 129"/>
                  <a:gd name="T72" fmla="*/ 157 w 161"/>
                  <a:gd name="T73" fmla="*/ 1 h 129"/>
                  <a:gd name="T74" fmla="*/ 154 w 161"/>
                  <a:gd name="T75" fmla="*/ 1 h 129"/>
                  <a:gd name="T76" fmla="*/ 148 w 161"/>
                  <a:gd name="T77" fmla="*/ 1 h 129"/>
                  <a:gd name="T78" fmla="*/ 154 w 161"/>
                  <a:gd name="T79" fmla="*/ 1 h 129"/>
                  <a:gd name="T80" fmla="*/ 160 w 161"/>
                  <a:gd name="T81" fmla="*/ 1 h 129"/>
                  <a:gd name="T82" fmla="*/ 161 w 161"/>
                  <a:gd name="T83" fmla="*/ 1 h 129"/>
                  <a:gd name="T84" fmla="*/ 159 w 161"/>
                  <a:gd name="T85" fmla="*/ 1 h 129"/>
                  <a:gd name="T86" fmla="*/ 157 w 161"/>
                  <a:gd name="T87" fmla="*/ 1 h 129"/>
                  <a:gd name="T88" fmla="*/ 156 w 161"/>
                  <a:gd name="T89" fmla="*/ 1 h 129"/>
                  <a:gd name="T90" fmla="*/ 142 w 161"/>
                  <a:gd name="T91" fmla="*/ 1 h 1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129"/>
                  <a:gd name="T140" fmla="*/ 161 w 161"/>
                  <a:gd name="T141" fmla="*/ 129 h 1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129">
                    <a:moveTo>
                      <a:pt x="139" y="66"/>
                    </a:moveTo>
                    <a:lnTo>
                      <a:pt x="140" y="57"/>
                    </a:lnTo>
                    <a:lnTo>
                      <a:pt x="143" y="49"/>
                    </a:lnTo>
                    <a:lnTo>
                      <a:pt x="146" y="42"/>
                    </a:lnTo>
                    <a:lnTo>
                      <a:pt x="150" y="33"/>
                    </a:lnTo>
                    <a:lnTo>
                      <a:pt x="148" y="22"/>
                    </a:lnTo>
                    <a:lnTo>
                      <a:pt x="142" y="16"/>
                    </a:lnTo>
                    <a:lnTo>
                      <a:pt x="133" y="12"/>
                    </a:lnTo>
                    <a:lnTo>
                      <a:pt x="127" y="9"/>
                    </a:lnTo>
                    <a:lnTo>
                      <a:pt x="124" y="7"/>
                    </a:lnTo>
                    <a:lnTo>
                      <a:pt x="118" y="7"/>
                    </a:lnTo>
                    <a:lnTo>
                      <a:pt x="112" y="7"/>
                    </a:lnTo>
                    <a:lnTo>
                      <a:pt x="105" y="7"/>
                    </a:lnTo>
                    <a:lnTo>
                      <a:pt x="98" y="7"/>
                    </a:lnTo>
                    <a:lnTo>
                      <a:pt x="90" y="9"/>
                    </a:lnTo>
                    <a:lnTo>
                      <a:pt x="83" y="12"/>
                    </a:lnTo>
                    <a:lnTo>
                      <a:pt x="79" y="15"/>
                    </a:lnTo>
                    <a:lnTo>
                      <a:pt x="73" y="21"/>
                    </a:lnTo>
                    <a:lnTo>
                      <a:pt x="67" y="25"/>
                    </a:lnTo>
                    <a:lnTo>
                      <a:pt x="61" y="28"/>
                    </a:lnTo>
                    <a:lnTo>
                      <a:pt x="54" y="28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0" y="33"/>
                    </a:lnTo>
                    <a:lnTo>
                      <a:pt x="35" y="36"/>
                    </a:lnTo>
                    <a:lnTo>
                      <a:pt x="29" y="40"/>
                    </a:lnTo>
                    <a:lnTo>
                      <a:pt x="25" y="43"/>
                    </a:lnTo>
                    <a:lnTo>
                      <a:pt x="21" y="48"/>
                    </a:lnTo>
                    <a:lnTo>
                      <a:pt x="19" y="51"/>
                    </a:lnTo>
                    <a:lnTo>
                      <a:pt x="13" y="57"/>
                    </a:lnTo>
                    <a:lnTo>
                      <a:pt x="8" y="63"/>
                    </a:lnTo>
                    <a:lnTo>
                      <a:pt x="2" y="67"/>
                    </a:lnTo>
                    <a:lnTo>
                      <a:pt x="0" y="69"/>
                    </a:lnTo>
                    <a:lnTo>
                      <a:pt x="3" y="52"/>
                    </a:lnTo>
                    <a:lnTo>
                      <a:pt x="10" y="37"/>
                    </a:lnTo>
                    <a:lnTo>
                      <a:pt x="16" y="25"/>
                    </a:lnTo>
                    <a:lnTo>
                      <a:pt x="24" y="16"/>
                    </a:lnTo>
                    <a:lnTo>
                      <a:pt x="32" y="9"/>
                    </a:lnTo>
                    <a:lnTo>
                      <a:pt x="38" y="4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37" y="6"/>
                    </a:lnTo>
                    <a:lnTo>
                      <a:pt x="29" y="15"/>
                    </a:lnTo>
                    <a:lnTo>
                      <a:pt x="21" y="27"/>
                    </a:lnTo>
                    <a:lnTo>
                      <a:pt x="15" y="37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6" y="36"/>
                    </a:lnTo>
                    <a:lnTo>
                      <a:pt x="32" y="33"/>
                    </a:lnTo>
                    <a:lnTo>
                      <a:pt x="38" y="30"/>
                    </a:lnTo>
                    <a:lnTo>
                      <a:pt x="43" y="28"/>
                    </a:lnTo>
                    <a:lnTo>
                      <a:pt x="49" y="27"/>
                    </a:lnTo>
                    <a:lnTo>
                      <a:pt x="54" y="25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4" y="12"/>
                    </a:lnTo>
                    <a:lnTo>
                      <a:pt x="75" y="10"/>
                    </a:lnTo>
                    <a:lnTo>
                      <a:pt x="78" y="9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3"/>
                    </a:lnTo>
                    <a:lnTo>
                      <a:pt x="101" y="1"/>
                    </a:lnTo>
                    <a:lnTo>
                      <a:pt x="107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37" y="1"/>
                    </a:lnTo>
                    <a:lnTo>
                      <a:pt x="147" y="7"/>
                    </a:lnTo>
                    <a:lnTo>
                      <a:pt x="154" y="16"/>
                    </a:lnTo>
                    <a:lnTo>
                      <a:pt x="157" y="27"/>
                    </a:lnTo>
                    <a:lnTo>
                      <a:pt x="157" y="37"/>
                    </a:lnTo>
                    <a:lnTo>
                      <a:pt x="156" y="48"/>
                    </a:lnTo>
                    <a:lnTo>
                      <a:pt x="154" y="57"/>
                    </a:lnTo>
                    <a:lnTo>
                      <a:pt x="151" y="63"/>
                    </a:lnTo>
                    <a:lnTo>
                      <a:pt x="148" y="73"/>
                    </a:lnTo>
                    <a:lnTo>
                      <a:pt x="151" y="82"/>
                    </a:lnTo>
                    <a:lnTo>
                      <a:pt x="154" y="91"/>
                    </a:lnTo>
                    <a:lnTo>
                      <a:pt x="158" y="97"/>
                    </a:lnTo>
                    <a:lnTo>
                      <a:pt x="160" y="103"/>
                    </a:lnTo>
                    <a:lnTo>
                      <a:pt x="161" y="111"/>
                    </a:lnTo>
                    <a:lnTo>
                      <a:pt x="161" y="120"/>
                    </a:lnTo>
                    <a:lnTo>
                      <a:pt x="160" y="129"/>
                    </a:lnTo>
                    <a:lnTo>
                      <a:pt x="159" y="129"/>
                    </a:lnTo>
                    <a:lnTo>
                      <a:pt x="158" y="129"/>
                    </a:lnTo>
                    <a:lnTo>
                      <a:pt x="157" y="123"/>
                    </a:lnTo>
                    <a:lnTo>
                      <a:pt x="158" y="111"/>
                    </a:lnTo>
                    <a:lnTo>
                      <a:pt x="156" y="99"/>
                    </a:lnTo>
                    <a:lnTo>
                      <a:pt x="148" y="91"/>
                    </a:lnTo>
                    <a:lnTo>
                      <a:pt x="142" y="82"/>
                    </a:lnTo>
                    <a:lnTo>
                      <a:pt x="139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2" name="Freeform 17"/>
              <p:cNvSpPr>
                <a:spLocks/>
              </p:cNvSpPr>
              <p:nvPr/>
            </p:nvSpPr>
            <p:spPr bwMode="auto">
              <a:xfrm>
                <a:off x="5144" y="2204"/>
                <a:ext cx="186" cy="78"/>
              </a:xfrm>
              <a:custGeom>
                <a:avLst/>
                <a:gdLst>
                  <a:gd name="T0" fmla="*/ 102 w 186"/>
                  <a:gd name="T1" fmla="*/ 1 h 156"/>
                  <a:gd name="T2" fmla="*/ 90 w 186"/>
                  <a:gd name="T3" fmla="*/ 1 h 156"/>
                  <a:gd name="T4" fmla="*/ 87 w 186"/>
                  <a:gd name="T5" fmla="*/ 1 h 156"/>
                  <a:gd name="T6" fmla="*/ 79 w 186"/>
                  <a:gd name="T7" fmla="*/ 1 h 156"/>
                  <a:gd name="T8" fmla="*/ 66 w 186"/>
                  <a:gd name="T9" fmla="*/ 1 h 156"/>
                  <a:gd name="T10" fmla="*/ 51 w 186"/>
                  <a:gd name="T11" fmla="*/ 1 h 156"/>
                  <a:gd name="T12" fmla="*/ 36 w 186"/>
                  <a:gd name="T13" fmla="*/ 1 h 156"/>
                  <a:gd name="T14" fmla="*/ 24 w 186"/>
                  <a:gd name="T15" fmla="*/ 1 h 156"/>
                  <a:gd name="T16" fmla="*/ 15 w 186"/>
                  <a:gd name="T17" fmla="*/ 1 h 156"/>
                  <a:gd name="T18" fmla="*/ 12 w 186"/>
                  <a:gd name="T19" fmla="*/ 1 h 156"/>
                  <a:gd name="T20" fmla="*/ 13 w 186"/>
                  <a:gd name="T21" fmla="*/ 1 h 156"/>
                  <a:gd name="T22" fmla="*/ 11 w 186"/>
                  <a:gd name="T23" fmla="*/ 1 h 156"/>
                  <a:gd name="T24" fmla="*/ 4 w 186"/>
                  <a:gd name="T25" fmla="*/ 1 h 156"/>
                  <a:gd name="T26" fmla="*/ 0 w 186"/>
                  <a:gd name="T27" fmla="*/ 1 h 156"/>
                  <a:gd name="T28" fmla="*/ 1 w 186"/>
                  <a:gd name="T29" fmla="*/ 1 h 156"/>
                  <a:gd name="T30" fmla="*/ 7 w 186"/>
                  <a:gd name="T31" fmla="*/ 1 h 156"/>
                  <a:gd name="T32" fmla="*/ 12 w 186"/>
                  <a:gd name="T33" fmla="*/ 1 h 156"/>
                  <a:gd name="T34" fmla="*/ 19 w 186"/>
                  <a:gd name="T35" fmla="*/ 1 h 156"/>
                  <a:gd name="T36" fmla="*/ 29 w 186"/>
                  <a:gd name="T37" fmla="*/ 1 h 156"/>
                  <a:gd name="T38" fmla="*/ 41 w 186"/>
                  <a:gd name="T39" fmla="*/ 1 h 156"/>
                  <a:gd name="T40" fmla="*/ 53 w 186"/>
                  <a:gd name="T41" fmla="*/ 1 h 156"/>
                  <a:gd name="T42" fmla="*/ 71 w 186"/>
                  <a:gd name="T43" fmla="*/ 1 h 156"/>
                  <a:gd name="T44" fmla="*/ 91 w 186"/>
                  <a:gd name="T45" fmla="*/ 1 h 156"/>
                  <a:gd name="T46" fmla="*/ 106 w 186"/>
                  <a:gd name="T47" fmla="*/ 1 h 156"/>
                  <a:gd name="T48" fmla="*/ 116 w 186"/>
                  <a:gd name="T49" fmla="*/ 1 h 156"/>
                  <a:gd name="T50" fmla="*/ 127 w 186"/>
                  <a:gd name="T51" fmla="*/ 1 h 156"/>
                  <a:gd name="T52" fmla="*/ 141 w 186"/>
                  <a:gd name="T53" fmla="*/ 1 h 156"/>
                  <a:gd name="T54" fmla="*/ 151 w 186"/>
                  <a:gd name="T55" fmla="*/ 1 h 156"/>
                  <a:gd name="T56" fmla="*/ 163 w 186"/>
                  <a:gd name="T57" fmla="*/ 1 h 156"/>
                  <a:gd name="T58" fmla="*/ 180 w 186"/>
                  <a:gd name="T59" fmla="*/ 1 h 156"/>
                  <a:gd name="T60" fmla="*/ 186 w 186"/>
                  <a:gd name="T61" fmla="*/ 0 h 156"/>
                  <a:gd name="T62" fmla="*/ 184 w 186"/>
                  <a:gd name="T63" fmla="*/ 1 h 156"/>
                  <a:gd name="T64" fmla="*/ 173 w 186"/>
                  <a:gd name="T65" fmla="*/ 1 h 156"/>
                  <a:gd name="T66" fmla="*/ 164 w 186"/>
                  <a:gd name="T67" fmla="*/ 1 h 156"/>
                  <a:gd name="T68" fmla="*/ 156 w 186"/>
                  <a:gd name="T69" fmla="*/ 1 h 156"/>
                  <a:gd name="T70" fmla="*/ 147 w 186"/>
                  <a:gd name="T71" fmla="*/ 1 h 156"/>
                  <a:gd name="T72" fmla="*/ 140 w 186"/>
                  <a:gd name="T73" fmla="*/ 1 h 156"/>
                  <a:gd name="T74" fmla="*/ 130 w 186"/>
                  <a:gd name="T75" fmla="*/ 1 h 156"/>
                  <a:gd name="T76" fmla="*/ 118 w 186"/>
                  <a:gd name="T77" fmla="*/ 1 h 156"/>
                  <a:gd name="T78" fmla="*/ 107 w 186"/>
                  <a:gd name="T79" fmla="*/ 1 h 156"/>
                  <a:gd name="T80" fmla="*/ 98 w 186"/>
                  <a:gd name="T81" fmla="*/ 1 h 156"/>
                  <a:gd name="T82" fmla="*/ 84 w 186"/>
                  <a:gd name="T83" fmla="*/ 1 h 156"/>
                  <a:gd name="T84" fmla="*/ 68 w 186"/>
                  <a:gd name="T85" fmla="*/ 1 h 156"/>
                  <a:gd name="T86" fmla="*/ 54 w 186"/>
                  <a:gd name="T87" fmla="*/ 1 h 156"/>
                  <a:gd name="T88" fmla="*/ 42 w 186"/>
                  <a:gd name="T89" fmla="*/ 1 h 156"/>
                  <a:gd name="T90" fmla="*/ 27 w 186"/>
                  <a:gd name="T91" fmla="*/ 1 h 156"/>
                  <a:gd name="T92" fmla="*/ 15 w 186"/>
                  <a:gd name="T93" fmla="*/ 1 h 156"/>
                  <a:gd name="T94" fmla="*/ 9 w 186"/>
                  <a:gd name="T95" fmla="*/ 1 h 156"/>
                  <a:gd name="T96" fmla="*/ 23 w 186"/>
                  <a:gd name="T97" fmla="*/ 1 h 156"/>
                  <a:gd name="T98" fmla="*/ 24 w 186"/>
                  <a:gd name="T99" fmla="*/ 1 h 156"/>
                  <a:gd name="T100" fmla="*/ 23 w 186"/>
                  <a:gd name="T101" fmla="*/ 1 h 156"/>
                  <a:gd name="T102" fmla="*/ 32 w 186"/>
                  <a:gd name="T103" fmla="*/ 1 h 156"/>
                  <a:gd name="T104" fmla="*/ 46 w 186"/>
                  <a:gd name="T105" fmla="*/ 1 h 156"/>
                  <a:gd name="T106" fmla="*/ 58 w 186"/>
                  <a:gd name="T107" fmla="*/ 1 h 156"/>
                  <a:gd name="T108" fmla="*/ 71 w 186"/>
                  <a:gd name="T109" fmla="*/ 1 h 156"/>
                  <a:gd name="T110" fmla="*/ 82 w 186"/>
                  <a:gd name="T111" fmla="*/ 1 h 156"/>
                  <a:gd name="T112" fmla="*/ 90 w 186"/>
                  <a:gd name="T113" fmla="*/ 1 h 156"/>
                  <a:gd name="T114" fmla="*/ 93 w 186"/>
                  <a:gd name="T115" fmla="*/ 1 h 156"/>
                  <a:gd name="T116" fmla="*/ 93 w 186"/>
                  <a:gd name="T117" fmla="*/ 1 h 156"/>
                  <a:gd name="T118" fmla="*/ 97 w 186"/>
                  <a:gd name="T119" fmla="*/ 1 h 156"/>
                  <a:gd name="T120" fmla="*/ 105 w 186"/>
                  <a:gd name="T121" fmla="*/ 1 h 156"/>
                  <a:gd name="T122" fmla="*/ 105 w 186"/>
                  <a:gd name="T123" fmla="*/ 1 h 1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6"/>
                  <a:gd name="T187" fmla="*/ 0 h 156"/>
                  <a:gd name="T188" fmla="*/ 186 w 186"/>
                  <a:gd name="T189" fmla="*/ 156 h 1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6" h="156">
                    <a:moveTo>
                      <a:pt x="104" y="156"/>
                    </a:moveTo>
                    <a:lnTo>
                      <a:pt x="102" y="156"/>
                    </a:lnTo>
                    <a:lnTo>
                      <a:pt x="95" y="153"/>
                    </a:lnTo>
                    <a:lnTo>
                      <a:pt x="90" y="147"/>
                    </a:lnTo>
                    <a:lnTo>
                      <a:pt x="88" y="134"/>
                    </a:lnTo>
                    <a:lnTo>
                      <a:pt x="87" y="126"/>
                    </a:lnTo>
                    <a:lnTo>
                      <a:pt x="84" y="122"/>
                    </a:lnTo>
                    <a:lnTo>
                      <a:pt x="79" y="120"/>
                    </a:lnTo>
                    <a:lnTo>
                      <a:pt x="74" y="119"/>
                    </a:lnTo>
                    <a:lnTo>
                      <a:pt x="66" y="119"/>
                    </a:lnTo>
                    <a:lnTo>
                      <a:pt x="58" y="120"/>
                    </a:lnTo>
                    <a:lnTo>
                      <a:pt x="51" y="122"/>
                    </a:lnTo>
                    <a:lnTo>
                      <a:pt x="43" y="123"/>
                    </a:lnTo>
                    <a:lnTo>
                      <a:pt x="36" y="123"/>
                    </a:lnTo>
                    <a:lnTo>
                      <a:pt x="29" y="122"/>
                    </a:lnTo>
                    <a:lnTo>
                      <a:pt x="24" y="119"/>
                    </a:lnTo>
                    <a:lnTo>
                      <a:pt x="18" y="114"/>
                    </a:lnTo>
                    <a:lnTo>
                      <a:pt x="15" y="110"/>
                    </a:lnTo>
                    <a:lnTo>
                      <a:pt x="13" y="104"/>
                    </a:lnTo>
                    <a:lnTo>
                      <a:pt x="12" y="99"/>
                    </a:lnTo>
                    <a:lnTo>
                      <a:pt x="12" y="95"/>
                    </a:lnTo>
                    <a:lnTo>
                      <a:pt x="13" y="87"/>
                    </a:lnTo>
                    <a:lnTo>
                      <a:pt x="12" y="81"/>
                    </a:lnTo>
                    <a:lnTo>
                      <a:pt x="11" y="77"/>
                    </a:lnTo>
                    <a:lnTo>
                      <a:pt x="7" y="74"/>
                    </a:lnTo>
                    <a:lnTo>
                      <a:pt x="4" y="69"/>
                    </a:lnTo>
                    <a:lnTo>
                      <a:pt x="2" y="65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1" y="50"/>
                    </a:lnTo>
                    <a:lnTo>
                      <a:pt x="4" y="45"/>
                    </a:lnTo>
                    <a:lnTo>
                      <a:pt x="7" y="41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5" y="29"/>
                    </a:lnTo>
                    <a:lnTo>
                      <a:pt x="19" y="24"/>
                    </a:lnTo>
                    <a:lnTo>
                      <a:pt x="24" y="20"/>
                    </a:lnTo>
                    <a:lnTo>
                      <a:pt x="29" y="15"/>
                    </a:lnTo>
                    <a:lnTo>
                      <a:pt x="36" y="12"/>
                    </a:lnTo>
                    <a:lnTo>
                      <a:pt x="41" y="11"/>
                    </a:lnTo>
                    <a:lnTo>
                      <a:pt x="46" y="9"/>
                    </a:lnTo>
                    <a:lnTo>
                      <a:pt x="53" y="9"/>
                    </a:lnTo>
                    <a:lnTo>
                      <a:pt x="62" y="9"/>
                    </a:lnTo>
                    <a:lnTo>
                      <a:pt x="71" y="11"/>
                    </a:lnTo>
                    <a:lnTo>
                      <a:pt x="81" y="12"/>
                    </a:lnTo>
                    <a:lnTo>
                      <a:pt x="91" y="14"/>
                    </a:lnTo>
                    <a:lnTo>
                      <a:pt x="100" y="14"/>
                    </a:lnTo>
                    <a:lnTo>
                      <a:pt x="106" y="14"/>
                    </a:lnTo>
                    <a:lnTo>
                      <a:pt x="111" y="14"/>
                    </a:lnTo>
                    <a:lnTo>
                      <a:pt x="116" y="12"/>
                    </a:lnTo>
                    <a:lnTo>
                      <a:pt x="121" y="11"/>
                    </a:lnTo>
                    <a:lnTo>
                      <a:pt x="127" y="9"/>
                    </a:lnTo>
                    <a:lnTo>
                      <a:pt x="134" y="8"/>
                    </a:lnTo>
                    <a:lnTo>
                      <a:pt x="141" y="8"/>
                    </a:lnTo>
                    <a:lnTo>
                      <a:pt x="146" y="8"/>
                    </a:lnTo>
                    <a:lnTo>
                      <a:pt x="151" y="8"/>
                    </a:lnTo>
                    <a:lnTo>
                      <a:pt x="156" y="8"/>
                    </a:lnTo>
                    <a:lnTo>
                      <a:pt x="163" y="9"/>
                    </a:lnTo>
                    <a:lnTo>
                      <a:pt x="172" y="9"/>
                    </a:lnTo>
                    <a:lnTo>
                      <a:pt x="180" y="6"/>
                    </a:lnTo>
                    <a:lnTo>
                      <a:pt x="184" y="2"/>
                    </a:lnTo>
                    <a:lnTo>
                      <a:pt x="186" y="0"/>
                    </a:lnTo>
                    <a:lnTo>
                      <a:pt x="186" y="3"/>
                    </a:lnTo>
                    <a:lnTo>
                      <a:pt x="184" y="11"/>
                    </a:lnTo>
                    <a:lnTo>
                      <a:pt x="177" y="15"/>
                    </a:lnTo>
                    <a:lnTo>
                      <a:pt x="173" y="15"/>
                    </a:lnTo>
                    <a:lnTo>
                      <a:pt x="169" y="15"/>
                    </a:lnTo>
                    <a:lnTo>
                      <a:pt x="164" y="15"/>
                    </a:lnTo>
                    <a:lnTo>
                      <a:pt x="160" y="15"/>
                    </a:lnTo>
                    <a:lnTo>
                      <a:pt x="156" y="15"/>
                    </a:lnTo>
                    <a:lnTo>
                      <a:pt x="151" y="15"/>
                    </a:lnTo>
                    <a:lnTo>
                      <a:pt x="147" y="15"/>
                    </a:lnTo>
                    <a:lnTo>
                      <a:pt x="144" y="17"/>
                    </a:lnTo>
                    <a:lnTo>
                      <a:pt x="140" y="18"/>
                    </a:lnTo>
                    <a:lnTo>
                      <a:pt x="135" y="18"/>
                    </a:lnTo>
                    <a:lnTo>
                      <a:pt x="130" y="20"/>
                    </a:lnTo>
                    <a:lnTo>
                      <a:pt x="123" y="21"/>
                    </a:lnTo>
                    <a:lnTo>
                      <a:pt x="118" y="21"/>
                    </a:lnTo>
                    <a:lnTo>
                      <a:pt x="112" y="23"/>
                    </a:lnTo>
                    <a:lnTo>
                      <a:pt x="107" y="23"/>
                    </a:lnTo>
                    <a:lnTo>
                      <a:pt x="103" y="23"/>
                    </a:lnTo>
                    <a:lnTo>
                      <a:pt x="98" y="23"/>
                    </a:lnTo>
                    <a:lnTo>
                      <a:pt x="92" y="21"/>
                    </a:lnTo>
                    <a:lnTo>
                      <a:pt x="84" y="20"/>
                    </a:lnTo>
                    <a:lnTo>
                      <a:pt x="77" y="20"/>
                    </a:lnTo>
                    <a:lnTo>
                      <a:pt x="68" y="18"/>
                    </a:lnTo>
                    <a:lnTo>
                      <a:pt x="61" y="17"/>
                    </a:lnTo>
                    <a:lnTo>
                      <a:pt x="54" y="17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5" y="24"/>
                    </a:lnTo>
                    <a:lnTo>
                      <a:pt x="27" y="32"/>
                    </a:lnTo>
                    <a:lnTo>
                      <a:pt x="20" y="36"/>
                    </a:lnTo>
                    <a:lnTo>
                      <a:pt x="15" y="41"/>
                    </a:lnTo>
                    <a:lnTo>
                      <a:pt x="10" y="47"/>
                    </a:lnTo>
                    <a:lnTo>
                      <a:pt x="9" y="56"/>
                    </a:lnTo>
                    <a:lnTo>
                      <a:pt x="15" y="65"/>
                    </a:lnTo>
                    <a:lnTo>
                      <a:pt x="23" y="74"/>
                    </a:lnTo>
                    <a:lnTo>
                      <a:pt x="25" y="83"/>
                    </a:lnTo>
                    <a:lnTo>
                      <a:pt x="24" y="90"/>
                    </a:lnTo>
                    <a:lnTo>
                      <a:pt x="23" y="96"/>
                    </a:lnTo>
                    <a:lnTo>
                      <a:pt x="23" y="102"/>
                    </a:lnTo>
                    <a:lnTo>
                      <a:pt x="27" y="108"/>
                    </a:lnTo>
                    <a:lnTo>
                      <a:pt x="32" y="111"/>
                    </a:lnTo>
                    <a:lnTo>
                      <a:pt x="41" y="111"/>
                    </a:lnTo>
                    <a:lnTo>
                      <a:pt x="46" y="110"/>
                    </a:lnTo>
                    <a:lnTo>
                      <a:pt x="52" y="108"/>
                    </a:lnTo>
                    <a:lnTo>
                      <a:pt x="58" y="108"/>
                    </a:lnTo>
                    <a:lnTo>
                      <a:pt x="65" y="107"/>
                    </a:lnTo>
                    <a:lnTo>
                      <a:pt x="71" y="107"/>
                    </a:lnTo>
                    <a:lnTo>
                      <a:pt x="78" y="108"/>
                    </a:lnTo>
                    <a:lnTo>
                      <a:pt x="82" y="110"/>
                    </a:lnTo>
                    <a:lnTo>
                      <a:pt x="87" y="113"/>
                    </a:lnTo>
                    <a:lnTo>
                      <a:pt x="90" y="119"/>
                    </a:lnTo>
                    <a:lnTo>
                      <a:pt x="92" y="123"/>
                    </a:lnTo>
                    <a:lnTo>
                      <a:pt x="93" y="128"/>
                    </a:lnTo>
                    <a:lnTo>
                      <a:pt x="93" y="134"/>
                    </a:lnTo>
                    <a:lnTo>
                      <a:pt x="93" y="140"/>
                    </a:lnTo>
                    <a:lnTo>
                      <a:pt x="95" y="144"/>
                    </a:lnTo>
                    <a:lnTo>
                      <a:pt x="97" y="149"/>
                    </a:lnTo>
                    <a:lnTo>
                      <a:pt x="102" y="150"/>
                    </a:lnTo>
                    <a:lnTo>
                      <a:pt x="105" y="152"/>
                    </a:lnTo>
                    <a:lnTo>
                      <a:pt x="106" y="153"/>
                    </a:lnTo>
                    <a:lnTo>
                      <a:pt x="105" y="155"/>
                    </a:lnTo>
                    <a:lnTo>
                      <a:pt x="104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3" name="Freeform 18"/>
              <p:cNvSpPr>
                <a:spLocks/>
              </p:cNvSpPr>
              <p:nvPr/>
            </p:nvSpPr>
            <p:spPr bwMode="auto">
              <a:xfrm>
                <a:off x="5045" y="2146"/>
                <a:ext cx="104" cy="79"/>
              </a:xfrm>
              <a:custGeom>
                <a:avLst/>
                <a:gdLst>
                  <a:gd name="T0" fmla="*/ 30 w 104"/>
                  <a:gd name="T1" fmla="*/ 0 h 159"/>
                  <a:gd name="T2" fmla="*/ 33 w 104"/>
                  <a:gd name="T3" fmla="*/ 0 h 159"/>
                  <a:gd name="T4" fmla="*/ 27 w 104"/>
                  <a:gd name="T5" fmla="*/ 0 h 159"/>
                  <a:gd name="T6" fmla="*/ 18 w 104"/>
                  <a:gd name="T7" fmla="*/ 0 h 159"/>
                  <a:gd name="T8" fmla="*/ 13 w 104"/>
                  <a:gd name="T9" fmla="*/ 0 h 159"/>
                  <a:gd name="T10" fmla="*/ 17 w 104"/>
                  <a:gd name="T11" fmla="*/ 0 h 159"/>
                  <a:gd name="T12" fmla="*/ 25 w 104"/>
                  <a:gd name="T13" fmla="*/ 0 h 159"/>
                  <a:gd name="T14" fmla="*/ 33 w 104"/>
                  <a:gd name="T15" fmla="*/ 0 h 159"/>
                  <a:gd name="T16" fmla="*/ 30 w 104"/>
                  <a:gd name="T17" fmla="*/ 0 h 159"/>
                  <a:gd name="T18" fmla="*/ 24 w 104"/>
                  <a:gd name="T19" fmla="*/ 0 h 159"/>
                  <a:gd name="T20" fmla="*/ 27 w 104"/>
                  <a:gd name="T21" fmla="*/ 0 h 159"/>
                  <a:gd name="T22" fmla="*/ 43 w 104"/>
                  <a:gd name="T23" fmla="*/ 0 h 159"/>
                  <a:gd name="T24" fmla="*/ 58 w 104"/>
                  <a:gd name="T25" fmla="*/ 0 h 159"/>
                  <a:gd name="T26" fmla="*/ 69 w 104"/>
                  <a:gd name="T27" fmla="*/ 0 h 159"/>
                  <a:gd name="T28" fmla="*/ 81 w 104"/>
                  <a:gd name="T29" fmla="*/ 0 h 159"/>
                  <a:gd name="T30" fmla="*/ 89 w 104"/>
                  <a:gd name="T31" fmla="*/ 0 h 159"/>
                  <a:gd name="T32" fmla="*/ 98 w 104"/>
                  <a:gd name="T33" fmla="*/ 0 h 159"/>
                  <a:gd name="T34" fmla="*/ 104 w 104"/>
                  <a:gd name="T35" fmla="*/ 0 h 159"/>
                  <a:gd name="T36" fmla="*/ 101 w 104"/>
                  <a:gd name="T37" fmla="*/ 0 h 159"/>
                  <a:gd name="T38" fmla="*/ 92 w 104"/>
                  <a:gd name="T39" fmla="*/ 0 h 159"/>
                  <a:gd name="T40" fmla="*/ 78 w 104"/>
                  <a:gd name="T41" fmla="*/ 0 h 159"/>
                  <a:gd name="T42" fmla="*/ 63 w 104"/>
                  <a:gd name="T43" fmla="*/ 0 h 159"/>
                  <a:gd name="T44" fmla="*/ 45 w 104"/>
                  <a:gd name="T45" fmla="*/ 0 h 159"/>
                  <a:gd name="T46" fmla="*/ 27 w 104"/>
                  <a:gd name="T47" fmla="*/ 0 h 159"/>
                  <a:gd name="T48" fmla="*/ 18 w 104"/>
                  <a:gd name="T49" fmla="*/ 0 h 159"/>
                  <a:gd name="T50" fmla="*/ 14 w 104"/>
                  <a:gd name="T51" fmla="*/ 0 h 159"/>
                  <a:gd name="T52" fmla="*/ 17 w 104"/>
                  <a:gd name="T53" fmla="*/ 0 h 159"/>
                  <a:gd name="T54" fmla="*/ 9 w 104"/>
                  <a:gd name="T55" fmla="*/ 0 h 159"/>
                  <a:gd name="T56" fmla="*/ 0 w 104"/>
                  <a:gd name="T57" fmla="*/ 0 h 159"/>
                  <a:gd name="T58" fmla="*/ 8 w 104"/>
                  <a:gd name="T59" fmla="*/ 0 h 159"/>
                  <a:gd name="T60" fmla="*/ 17 w 104"/>
                  <a:gd name="T61" fmla="*/ 0 h 159"/>
                  <a:gd name="T62" fmla="*/ 23 w 104"/>
                  <a:gd name="T63" fmla="*/ 0 h 159"/>
                  <a:gd name="T64" fmla="*/ 19 w 104"/>
                  <a:gd name="T65" fmla="*/ 0 h 159"/>
                  <a:gd name="T66" fmla="*/ 11 w 104"/>
                  <a:gd name="T67" fmla="*/ 0 h 159"/>
                  <a:gd name="T68" fmla="*/ 25 w 104"/>
                  <a:gd name="T69" fmla="*/ 0 h 1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4"/>
                  <a:gd name="T106" fmla="*/ 0 h 159"/>
                  <a:gd name="T107" fmla="*/ 104 w 104"/>
                  <a:gd name="T108" fmla="*/ 159 h 15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4" h="159">
                    <a:moveTo>
                      <a:pt x="25" y="0"/>
                    </a:moveTo>
                    <a:lnTo>
                      <a:pt x="30" y="8"/>
                    </a:lnTo>
                    <a:lnTo>
                      <a:pt x="32" y="14"/>
                    </a:lnTo>
                    <a:lnTo>
                      <a:pt x="33" y="20"/>
                    </a:lnTo>
                    <a:lnTo>
                      <a:pt x="32" y="26"/>
                    </a:lnTo>
                    <a:lnTo>
                      <a:pt x="27" y="33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4" y="51"/>
                    </a:lnTo>
                    <a:lnTo>
                      <a:pt x="13" y="56"/>
                    </a:lnTo>
                    <a:lnTo>
                      <a:pt x="14" y="59"/>
                    </a:lnTo>
                    <a:lnTo>
                      <a:pt x="17" y="63"/>
                    </a:lnTo>
                    <a:lnTo>
                      <a:pt x="21" y="65"/>
                    </a:lnTo>
                    <a:lnTo>
                      <a:pt x="25" y="68"/>
                    </a:lnTo>
                    <a:lnTo>
                      <a:pt x="31" y="72"/>
                    </a:lnTo>
                    <a:lnTo>
                      <a:pt x="33" y="78"/>
                    </a:lnTo>
                    <a:lnTo>
                      <a:pt x="32" y="86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24" y="104"/>
                    </a:lnTo>
                    <a:lnTo>
                      <a:pt x="24" y="111"/>
                    </a:lnTo>
                    <a:lnTo>
                      <a:pt x="27" y="122"/>
                    </a:lnTo>
                    <a:lnTo>
                      <a:pt x="34" y="132"/>
                    </a:lnTo>
                    <a:lnTo>
                      <a:pt x="43" y="140"/>
                    </a:lnTo>
                    <a:lnTo>
                      <a:pt x="55" y="143"/>
                    </a:lnTo>
                    <a:lnTo>
                      <a:pt x="58" y="141"/>
                    </a:lnTo>
                    <a:lnTo>
                      <a:pt x="63" y="141"/>
                    </a:lnTo>
                    <a:lnTo>
                      <a:pt x="69" y="140"/>
                    </a:lnTo>
                    <a:lnTo>
                      <a:pt x="74" y="138"/>
                    </a:lnTo>
                    <a:lnTo>
                      <a:pt x="81" y="138"/>
                    </a:lnTo>
                    <a:lnTo>
                      <a:pt x="85" y="137"/>
                    </a:lnTo>
                    <a:lnTo>
                      <a:pt x="89" y="137"/>
                    </a:lnTo>
                    <a:lnTo>
                      <a:pt x="92" y="137"/>
                    </a:lnTo>
                    <a:lnTo>
                      <a:pt x="98" y="140"/>
                    </a:lnTo>
                    <a:lnTo>
                      <a:pt x="102" y="144"/>
                    </a:lnTo>
                    <a:lnTo>
                      <a:pt x="104" y="150"/>
                    </a:lnTo>
                    <a:lnTo>
                      <a:pt x="102" y="159"/>
                    </a:lnTo>
                    <a:lnTo>
                      <a:pt x="101" y="153"/>
                    </a:lnTo>
                    <a:lnTo>
                      <a:pt x="98" y="150"/>
                    </a:lnTo>
                    <a:lnTo>
                      <a:pt x="92" y="150"/>
                    </a:lnTo>
                    <a:lnTo>
                      <a:pt x="86" y="150"/>
                    </a:lnTo>
                    <a:lnTo>
                      <a:pt x="78" y="153"/>
                    </a:lnTo>
                    <a:lnTo>
                      <a:pt x="71" y="155"/>
                    </a:lnTo>
                    <a:lnTo>
                      <a:pt x="63" y="156"/>
                    </a:lnTo>
                    <a:lnTo>
                      <a:pt x="58" y="158"/>
                    </a:lnTo>
                    <a:lnTo>
                      <a:pt x="45" y="158"/>
                    </a:lnTo>
                    <a:lnTo>
                      <a:pt x="35" y="153"/>
                    </a:lnTo>
                    <a:lnTo>
                      <a:pt x="27" y="147"/>
                    </a:lnTo>
                    <a:lnTo>
                      <a:pt x="21" y="138"/>
                    </a:lnTo>
                    <a:lnTo>
                      <a:pt x="18" y="129"/>
                    </a:lnTo>
                    <a:lnTo>
                      <a:pt x="16" y="119"/>
                    </a:lnTo>
                    <a:lnTo>
                      <a:pt x="14" y="110"/>
                    </a:lnTo>
                    <a:lnTo>
                      <a:pt x="16" y="102"/>
                    </a:lnTo>
                    <a:lnTo>
                      <a:pt x="17" y="92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69"/>
                    </a:lnTo>
                    <a:lnTo>
                      <a:pt x="0" y="60"/>
                    </a:lnTo>
                    <a:lnTo>
                      <a:pt x="3" y="53"/>
                    </a:lnTo>
                    <a:lnTo>
                      <a:pt x="8" y="47"/>
                    </a:lnTo>
                    <a:lnTo>
                      <a:pt x="12" y="41"/>
                    </a:lnTo>
                    <a:lnTo>
                      <a:pt x="17" y="36"/>
                    </a:lnTo>
                    <a:lnTo>
                      <a:pt x="21" y="32"/>
                    </a:lnTo>
                    <a:lnTo>
                      <a:pt x="23" y="27"/>
                    </a:lnTo>
                    <a:lnTo>
                      <a:pt x="22" y="21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1" y="6"/>
                    </a:lnTo>
                    <a:lnTo>
                      <a:pt x="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4" name="Freeform 19"/>
              <p:cNvSpPr>
                <a:spLocks/>
              </p:cNvSpPr>
              <p:nvPr/>
            </p:nvSpPr>
            <p:spPr bwMode="auto">
              <a:xfrm>
                <a:off x="5048" y="2065"/>
                <a:ext cx="416" cy="87"/>
              </a:xfrm>
              <a:custGeom>
                <a:avLst/>
                <a:gdLst>
                  <a:gd name="T0" fmla="*/ 191 w 416"/>
                  <a:gd name="T1" fmla="*/ 1 h 174"/>
                  <a:gd name="T2" fmla="*/ 188 w 416"/>
                  <a:gd name="T3" fmla="*/ 1 h 174"/>
                  <a:gd name="T4" fmla="*/ 184 w 416"/>
                  <a:gd name="T5" fmla="*/ 1 h 174"/>
                  <a:gd name="T6" fmla="*/ 171 w 416"/>
                  <a:gd name="T7" fmla="*/ 1 h 174"/>
                  <a:gd name="T8" fmla="*/ 151 w 416"/>
                  <a:gd name="T9" fmla="*/ 1 h 174"/>
                  <a:gd name="T10" fmla="*/ 125 w 416"/>
                  <a:gd name="T11" fmla="*/ 1 h 174"/>
                  <a:gd name="T12" fmla="*/ 92 w 416"/>
                  <a:gd name="T13" fmla="*/ 1 h 174"/>
                  <a:gd name="T14" fmla="*/ 76 w 416"/>
                  <a:gd name="T15" fmla="*/ 1 h 174"/>
                  <a:gd name="T16" fmla="*/ 56 w 416"/>
                  <a:gd name="T17" fmla="*/ 1 h 174"/>
                  <a:gd name="T18" fmla="*/ 47 w 416"/>
                  <a:gd name="T19" fmla="*/ 1 h 174"/>
                  <a:gd name="T20" fmla="*/ 32 w 416"/>
                  <a:gd name="T21" fmla="*/ 1 h 174"/>
                  <a:gd name="T22" fmla="*/ 11 w 416"/>
                  <a:gd name="T23" fmla="*/ 1 h 174"/>
                  <a:gd name="T24" fmla="*/ 20 w 416"/>
                  <a:gd name="T25" fmla="*/ 1 h 174"/>
                  <a:gd name="T26" fmla="*/ 2 w 416"/>
                  <a:gd name="T27" fmla="*/ 1 h 174"/>
                  <a:gd name="T28" fmla="*/ 9 w 416"/>
                  <a:gd name="T29" fmla="*/ 1 h 174"/>
                  <a:gd name="T30" fmla="*/ 29 w 416"/>
                  <a:gd name="T31" fmla="*/ 1 h 174"/>
                  <a:gd name="T32" fmla="*/ 48 w 416"/>
                  <a:gd name="T33" fmla="*/ 1 h 174"/>
                  <a:gd name="T34" fmla="*/ 60 w 416"/>
                  <a:gd name="T35" fmla="*/ 1 h 174"/>
                  <a:gd name="T36" fmla="*/ 74 w 416"/>
                  <a:gd name="T37" fmla="*/ 1 h 174"/>
                  <a:gd name="T38" fmla="*/ 95 w 416"/>
                  <a:gd name="T39" fmla="*/ 1 h 174"/>
                  <a:gd name="T40" fmla="*/ 125 w 416"/>
                  <a:gd name="T41" fmla="*/ 1 h 174"/>
                  <a:gd name="T42" fmla="*/ 148 w 416"/>
                  <a:gd name="T43" fmla="*/ 1 h 174"/>
                  <a:gd name="T44" fmla="*/ 163 w 416"/>
                  <a:gd name="T45" fmla="*/ 1 h 174"/>
                  <a:gd name="T46" fmla="*/ 181 w 416"/>
                  <a:gd name="T47" fmla="*/ 1 h 174"/>
                  <a:gd name="T48" fmla="*/ 189 w 416"/>
                  <a:gd name="T49" fmla="*/ 1 h 174"/>
                  <a:gd name="T50" fmla="*/ 208 w 416"/>
                  <a:gd name="T51" fmla="*/ 1 h 174"/>
                  <a:gd name="T52" fmla="*/ 238 w 416"/>
                  <a:gd name="T53" fmla="*/ 1 h 174"/>
                  <a:gd name="T54" fmla="*/ 254 w 416"/>
                  <a:gd name="T55" fmla="*/ 1 h 174"/>
                  <a:gd name="T56" fmla="*/ 278 w 416"/>
                  <a:gd name="T57" fmla="*/ 1 h 174"/>
                  <a:gd name="T58" fmla="*/ 308 w 416"/>
                  <a:gd name="T59" fmla="*/ 1 h 174"/>
                  <a:gd name="T60" fmla="*/ 324 w 416"/>
                  <a:gd name="T61" fmla="*/ 1 h 174"/>
                  <a:gd name="T62" fmla="*/ 329 w 416"/>
                  <a:gd name="T63" fmla="*/ 1 h 174"/>
                  <a:gd name="T64" fmla="*/ 351 w 416"/>
                  <a:gd name="T65" fmla="*/ 1 h 174"/>
                  <a:gd name="T66" fmla="*/ 373 w 416"/>
                  <a:gd name="T67" fmla="*/ 1 h 174"/>
                  <a:gd name="T68" fmla="*/ 399 w 416"/>
                  <a:gd name="T69" fmla="*/ 1 h 174"/>
                  <a:gd name="T70" fmla="*/ 397 w 416"/>
                  <a:gd name="T71" fmla="*/ 1 h 174"/>
                  <a:gd name="T72" fmla="*/ 403 w 416"/>
                  <a:gd name="T73" fmla="*/ 1 h 174"/>
                  <a:gd name="T74" fmla="*/ 400 w 416"/>
                  <a:gd name="T75" fmla="*/ 1 h 174"/>
                  <a:gd name="T76" fmla="*/ 416 w 416"/>
                  <a:gd name="T77" fmla="*/ 1 h 174"/>
                  <a:gd name="T78" fmla="*/ 405 w 416"/>
                  <a:gd name="T79" fmla="*/ 1 h 174"/>
                  <a:gd name="T80" fmla="*/ 409 w 416"/>
                  <a:gd name="T81" fmla="*/ 1 h 174"/>
                  <a:gd name="T82" fmla="*/ 389 w 416"/>
                  <a:gd name="T83" fmla="*/ 1 h 174"/>
                  <a:gd name="T84" fmla="*/ 393 w 416"/>
                  <a:gd name="T85" fmla="*/ 1 h 174"/>
                  <a:gd name="T86" fmla="*/ 390 w 416"/>
                  <a:gd name="T87" fmla="*/ 1 h 174"/>
                  <a:gd name="T88" fmla="*/ 395 w 416"/>
                  <a:gd name="T89" fmla="*/ 1 h 174"/>
                  <a:gd name="T90" fmla="*/ 386 w 416"/>
                  <a:gd name="T91" fmla="*/ 1 h 174"/>
                  <a:gd name="T92" fmla="*/ 374 w 416"/>
                  <a:gd name="T93" fmla="*/ 1 h 174"/>
                  <a:gd name="T94" fmla="*/ 360 w 416"/>
                  <a:gd name="T95" fmla="*/ 1 h 174"/>
                  <a:gd name="T96" fmla="*/ 341 w 416"/>
                  <a:gd name="T97" fmla="*/ 1 h 174"/>
                  <a:gd name="T98" fmla="*/ 320 w 416"/>
                  <a:gd name="T99" fmla="*/ 1 h 174"/>
                  <a:gd name="T100" fmla="*/ 294 w 416"/>
                  <a:gd name="T101" fmla="*/ 1 h 174"/>
                  <a:gd name="T102" fmla="*/ 272 w 416"/>
                  <a:gd name="T103" fmla="*/ 1 h 174"/>
                  <a:gd name="T104" fmla="*/ 250 w 416"/>
                  <a:gd name="T105" fmla="*/ 1 h 174"/>
                  <a:gd name="T106" fmla="*/ 228 w 416"/>
                  <a:gd name="T107" fmla="*/ 1 h 174"/>
                  <a:gd name="T108" fmla="*/ 216 w 416"/>
                  <a:gd name="T109" fmla="*/ 1 h 174"/>
                  <a:gd name="T110" fmla="*/ 193 w 416"/>
                  <a:gd name="T111" fmla="*/ 1 h 174"/>
                  <a:gd name="T112" fmla="*/ 194 w 416"/>
                  <a:gd name="T113" fmla="*/ 1 h 1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6"/>
                  <a:gd name="T172" fmla="*/ 0 h 174"/>
                  <a:gd name="T173" fmla="*/ 416 w 416"/>
                  <a:gd name="T174" fmla="*/ 174 h 1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6" h="174">
                    <a:moveTo>
                      <a:pt x="194" y="160"/>
                    </a:moveTo>
                    <a:lnTo>
                      <a:pt x="194" y="168"/>
                    </a:lnTo>
                    <a:lnTo>
                      <a:pt x="193" y="172"/>
                    </a:lnTo>
                    <a:lnTo>
                      <a:pt x="191" y="174"/>
                    </a:lnTo>
                    <a:lnTo>
                      <a:pt x="190" y="171"/>
                    </a:lnTo>
                    <a:lnTo>
                      <a:pt x="189" y="168"/>
                    </a:lnTo>
                    <a:lnTo>
                      <a:pt x="189" y="166"/>
                    </a:lnTo>
                    <a:lnTo>
                      <a:pt x="188" y="163"/>
                    </a:lnTo>
                    <a:lnTo>
                      <a:pt x="188" y="160"/>
                    </a:lnTo>
                    <a:lnTo>
                      <a:pt x="187" y="154"/>
                    </a:lnTo>
                    <a:lnTo>
                      <a:pt x="185" y="148"/>
                    </a:lnTo>
                    <a:lnTo>
                      <a:pt x="184" y="142"/>
                    </a:lnTo>
                    <a:lnTo>
                      <a:pt x="181" y="136"/>
                    </a:lnTo>
                    <a:lnTo>
                      <a:pt x="179" y="130"/>
                    </a:lnTo>
                    <a:lnTo>
                      <a:pt x="175" y="123"/>
                    </a:lnTo>
                    <a:lnTo>
                      <a:pt x="171" y="115"/>
                    </a:lnTo>
                    <a:lnTo>
                      <a:pt x="166" y="106"/>
                    </a:lnTo>
                    <a:lnTo>
                      <a:pt x="161" y="100"/>
                    </a:lnTo>
                    <a:lnTo>
                      <a:pt x="155" y="94"/>
                    </a:lnTo>
                    <a:lnTo>
                      <a:pt x="151" y="91"/>
                    </a:lnTo>
                    <a:lnTo>
                      <a:pt x="147" y="91"/>
                    </a:lnTo>
                    <a:lnTo>
                      <a:pt x="144" y="87"/>
                    </a:lnTo>
                    <a:lnTo>
                      <a:pt x="135" y="76"/>
                    </a:lnTo>
                    <a:lnTo>
                      <a:pt x="125" y="67"/>
                    </a:lnTo>
                    <a:lnTo>
                      <a:pt x="115" y="67"/>
                    </a:lnTo>
                    <a:lnTo>
                      <a:pt x="107" y="72"/>
                    </a:lnTo>
                    <a:lnTo>
                      <a:pt x="98" y="75"/>
                    </a:lnTo>
                    <a:lnTo>
                      <a:pt x="92" y="78"/>
                    </a:lnTo>
                    <a:lnTo>
                      <a:pt x="87" y="81"/>
                    </a:lnTo>
                    <a:lnTo>
                      <a:pt x="81" y="93"/>
                    </a:lnTo>
                    <a:lnTo>
                      <a:pt x="79" y="103"/>
                    </a:lnTo>
                    <a:lnTo>
                      <a:pt x="76" y="114"/>
                    </a:lnTo>
                    <a:lnTo>
                      <a:pt x="72" y="118"/>
                    </a:lnTo>
                    <a:lnTo>
                      <a:pt x="66" y="120"/>
                    </a:lnTo>
                    <a:lnTo>
                      <a:pt x="60" y="120"/>
                    </a:lnTo>
                    <a:lnTo>
                      <a:pt x="56" y="118"/>
                    </a:lnTo>
                    <a:lnTo>
                      <a:pt x="55" y="112"/>
                    </a:lnTo>
                    <a:lnTo>
                      <a:pt x="54" y="105"/>
                    </a:lnTo>
                    <a:lnTo>
                      <a:pt x="50" y="105"/>
                    </a:lnTo>
                    <a:lnTo>
                      <a:pt x="47" y="108"/>
                    </a:lnTo>
                    <a:lnTo>
                      <a:pt x="45" y="112"/>
                    </a:lnTo>
                    <a:lnTo>
                      <a:pt x="44" y="118"/>
                    </a:lnTo>
                    <a:lnTo>
                      <a:pt x="40" y="126"/>
                    </a:lnTo>
                    <a:lnTo>
                      <a:pt x="32" y="130"/>
                    </a:lnTo>
                    <a:lnTo>
                      <a:pt x="19" y="132"/>
                    </a:lnTo>
                    <a:lnTo>
                      <a:pt x="13" y="133"/>
                    </a:lnTo>
                    <a:lnTo>
                      <a:pt x="10" y="139"/>
                    </a:lnTo>
                    <a:lnTo>
                      <a:pt x="11" y="145"/>
                    </a:lnTo>
                    <a:lnTo>
                      <a:pt x="15" y="151"/>
                    </a:lnTo>
                    <a:lnTo>
                      <a:pt x="16" y="153"/>
                    </a:lnTo>
                    <a:lnTo>
                      <a:pt x="18" y="154"/>
                    </a:lnTo>
                    <a:lnTo>
                      <a:pt x="20" y="157"/>
                    </a:lnTo>
                    <a:lnTo>
                      <a:pt x="22" y="160"/>
                    </a:lnTo>
                    <a:lnTo>
                      <a:pt x="5" y="160"/>
                    </a:lnTo>
                    <a:lnTo>
                      <a:pt x="3" y="157"/>
                    </a:lnTo>
                    <a:lnTo>
                      <a:pt x="2" y="153"/>
                    </a:lnTo>
                    <a:lnTo>
                      <a:pt x="1" y="147"/>
                    </a:lnTo>
                    <a:lnTo>
                      <a:pt x="0" y="141"/>
                    </a:lnTo>
                    <a:lnTo>
                      <a:pt x="3" y="127"/>
                    </a:lnTo>
                    <a:lnTo>
                      <a:pt x="9" y="118"/>
                    </a:lnTo>
                    <a:lnTo>
                      <a:pt x="17" y="114"/>
                    </a:lnTo>
                    <a:lnTo>
                      <a:pt x="21" y="115"/>
                    </a:lnTo>
                    <a:lnTo>
                      <a:pt x="24" y="118"/>
                    </a:lnTo>
                    <a:lnTo>
                      <a:pt x="29" y="120"/>
                    </a:lnTo>
                    <a:lnTo>
                      <a:pt x="32" y="117"/>
                    </a:lnTo>
                    <a:lnTo>
                      <a:pt x="35" y="109"/>
                    </a:lnTo>
                    <a:lnTo>
                      <a:pt x="41" y="100"/>
                    </a:lnTo>
                    <a:lnTo>
                      <a:pt x="48" y="93"/>
                    </a:lnTo>
                    <a:lnTo>
                      <a:pt x="55" y="91"/>
                    </a:lnTo>
                    <a:lnTo>
                      <a:pt x="58" y="97"/>
                    </a:lnTo>
                    <a:lnTo>
                      <a:pt x="59" y="105"/>
                    </a:lnTo>
                    <a:lnTo>
                      <a:pt x="60" y="108"/>
                    </a:lnTo>
                    <a:lnTo>
                      <a:pt x="63" y="108"/>
                    </a:lnTo>
                    <a:lnTo>
                      <a:pt x="69" y="106"/>
                    </a:lnTo>
                    <a:lnTo>
                      <a:pt x="72" y="102"/>
                    </a:lnTo>
                    <a:lnTo>
                      <a:pt x="74" y="93"/>
                    </a:lnTo>
                    <a:lnTo>
                      <a:pt x="76" y="81"/>
                    </a:lnTo>
                    <a:lnTo>
                      <a:pt x="86" y="69"/>
                    </a:lnTo>
                    <a:lnTo>
                      <a:pt x="89" y="66"/>
                    </a:lnTo>
                    <a:lnTo>
                      <a:pt x="95" y="63"/>
                    </a:lnTo>
                    <a:lnTo>
                      <a:pt x="101" y="58"/>
                    </a:lnTo>
                    <a:lnTo>
                      <a:pt x="112" y="54"/>
                    </a:lnTo>
                    <a:lnTo>
                      <a:pt x="119" y="54"/>
                    </a:lnTo>
                    <a:lnTo>
                      <a:pt x="125" y="55"/>
                    </a:lnTo>
                    <a:lnTo>
                      <a:pt x="132" y="61"/>
                    </a:lnTo>
                    <a:lnTo>
                      <a:pt x="138" y="66"/>
                    </a:lnTo>
                    <a:lnTo>
                      <a:pt x="144" y="73"/>
                    </a:lnTo>
                    <a:lnTo>
                      <a:pt x="148" y="78"/>
                    </a:lnTo>
                    <a:lnTo>
                      <a:pt x="150" y="82"/>
                    </a:lnTo>
                    <a:lnTo>
                      <a:pt x="151" y="84"/>
                    </a:lnTo>
                    <a:lnTo>
                      <a:pt x="157" y="85"/>
                    </a:lnTo>
                    <a:lnTo>
                      <a:pt x="163" y="91"/>
                    </a:lnTo>
                    <a:lnTo>
                      <a:pt x="168" y="99"/>
                    </a:lnTo>
                    <a:lnTo>
                      <a:pt x="174" y="108"/>
                    </a:lnTo>
                    <a:lnTo>
                      <a:pt x="178" y="117"/>
                    </a:lnTo>
                    <a:lnTo>
                      <a:pt x="181" y="124"/>
                    </a:lnTo>
                    <a:lnTo>
                      <a:pt x="184" y="130"/>
                    </a:lnTo>
                    <a:lnTo>
                      <a:pt x="185" y="132"/>
                    </a:lnTo>
                    <a:lnTo>
                      <a:pt x="186" y="106"/>
                    </a:lnTo>
                    <a:lnTo>
                      <a:pt x="189" y="85"/>
                    </a:lnTo>
                    <a:lnTo>
                      <a:pt x="193" y="69"/>
                    </a:lnTo>
                    <a:lnTo>
                      <a:pt x="198" y="55"/>
                    </a:lnTo>
                    <a:lnTo>
                      <a:pt x="203" y="45"/>
                    </a:lnTo>
                    <a:lnTo>
                      <a:pt x="208" y="39"/>
                    </a:lnTo>
                    <a:lnTo>
                      <a:pt x="214" y="33"/>
                    </a:lnTo>
                    <a:lnTo>
                      <a:pt x="219" y="28"/>
                    </a:lnTo>
                    <a:lnTo>
                      <a:pt x="229" y="22"/>
                    </a:lnTo>
                    <a:lnTo>
                      <a:pt x="238" y="22"/>
                    </a:lnTo>
                    <a:lnTo>
                      <a:pt x="244" y="25"/>
                    </a:lnTo>
                    <a:lnTo>
                      <a:pt x="249" y="28"/>
                    </a:lnTo>
                    <a:lnTo>
                      <a:pt x="251" y="28"/>
                    </a:lnTo>
                    <a:lnTo>
                      <a:pt x="254" y="27"/>
                    </a:lnTo>
                    <a:lnTo>
                      <a:pt x="259" y="22"/>
                    </a:lnTo>
                    <a:lnTo>
                      <a:pt x="265" y="18"/>
                    </a:lnTo>
                    <a:lnTo>
                      <a:pt x="271" y="13"/>
                    </a:lnTo>
                    <a:lnTo>
                      <a:pt x="278" y="9"/>
                    </a:lnTo>
                    <a:lnTo>
                      <a:pt x="285" y="4"/>
                    </a:lnTo>
                    <a:lnTo>
                      <a:pt x="294" y="1"/>
                    </a:lnTo>
                    <a:lnTo>
                      <a:pt x="302" y="0"/>
                    </a:lnTo>
                    <a:lnTo>
                      <a:pt x="308" y="1"/>
                    </a:lnTo>
                    <a:lnTo>
                      <a:pt x="313" y="4"/>
                    </a:lnTo>
                    <a:lnTo>
                      <a:pt x="318" y="7"/>
                    </a:lnTo>
                    <a:lnTo>
                      <a:pt x="321" y="10"/>
                    </a:lnTo>
                    <a:lnTo>
                      <a:pt x="324" y="15"/>
                    </a:lnTo>
                    <a:lnTo>
                      <a:pt x="325" y="19"/>
                    </a:lnTo>
                    <a:lnTo>
                      <a:pt x="326" y="22"/>
                    </a:lnTo>
                    <a:lnTo>
                      <a:pt x="328" y="28"/>
                    </a:lnTo>
                    <a:lnTo>
                      <a:pt x="329" y="37"/>
                    </a:lnTo>
                    <a:lnTo>
                      <a:pt x="333" y="45"/>
                    </a:lnTo>
                    <a:lnTo>
                      <a:pt x="341" y="49"/>
                    </a:lnTo>
                    <a:lnTo>
                      <a:pt x="347" y="48"/>
                    </a:lnTo>
                    <a:lnTo>
                      <a:pt x="351" y="42"/>
                    </a:lnTo>
                    <a:lnTo>
                      <a:pt x="355" y="36"/>
                    </a:lnTo>
                    <a:lnTo>
                      <a:pt x="361" y="33"/>
                    </a:lnTo>
                    <a:lnTo>
                      <a:pt x="369" y="31"/>
                    </a:lnTo>
                    <a:lnTo>
                      <a:pt x="373" y="28"/>
                    </a:lnTo>
                    <a:lnTo>
                      <a:pt x="377" y="25"/>
                    </a:lnTo>
                    <a:lnTo>
                      <a:pt x="385" y="24"/>
                    </a:lnTo>
                    <a:lnTo>
                      <a:pt x="394" y="27"/>
                    </a:lnTo>
                    <a:lnTo>
                      <a:pt x="399" y="34"/>
                    </a:lnTo>
                    <a:lnTo>
                      <a:pt x="402" y="45"/>
                    </a:lnTo>
                    <a:lnTo>
                      <a:pt x="401" y="54"/>
                    </a:lnTo>
                    <a:lnTo>
                      <a:pt x="399" y="58"/>
                    </a:lnTo>
                    <a:lnTo>
                      <a:pt x="397" y="64"/>
                    </a:lnTo>
                    <a:lnTo>
                      <a:pt x="396" y="70"/>
                    </a:lnTo>
                    <a:lnTo>
                      <a:pt x="397" y="75"/>
                    </a:lnTo>
                    <a:lnTo>
                      <a:pt x="400" y="79"/>
                    </a:lnTo>
                    <a:lnTo>
                      <a:pt x="403" y="87"/>
                    </a:lnTo>
                    <a:lnTo>
                      <a:pt x="404" y="94"/>
                    </a:lnTo>
                    <a:lnTo>
                      <a:pt x="399" y="100"/>
                    </a:lnTo>
                    <a:lnTo>
                      <a:pt x="396" y="108"/>
                    </a:lnTo>
                    <a:lnTo>
                      <a:pt x="400" y="121"/>
                    </a:lnTo>
                    <a:lnTo>
                      <a:pt x="409" y="136"/>
                    </a:lnTo>
                    <a:lnTo>
                      <a:pt x="415" y="148"/>
                    </a:lnTo>
                    <a:lnTo>
                      <a:pt x="415" y="150"/>
                    </a:lnTo>
                    <a:lnTo>
                      <a:pt x="416" y="153"/>
                    </a:lnTo>
                    <a:lnTo>
                      <a:pt x="414" y="157"/>
                    </a:lnTo>
                    <a:lnTo>
                      <a:pt x="410" y="160"/>
                    </a:lnTo>
                    <a:lnTo>
                      <a:pt x="405" y="160"/>
                    </a:lnTo>
                    <a:lnTo>
                      <a:pt x="405" y="159"/>
                    </a:lnTo>
                    <a:lnTo>
                      <a:pt x="408" y="156"/>
                    </a:lnTo>
                    <a:lnTo>
                      <a:pt x="409" y="153"/>
                    </a:lnTo>
                    <a:lnTo>
                      <a:pt x="409" y="148"/>
                    </a:lnTo>
                    <a:lnTo>
                      <a:pt x="407" y="141"/>
                    </a:lnTo>
                    <a:lnTo>
                      <a:pt x="401" y="129"/>
                    </a:lnTo>
                    <a:lnTo>
                      <a:pt x="395" y="118"/>
                    </a:lnTo>
                    <a:lnTo>
                      <a:pt x="389" y="112"/>
                    </a:lnTo>
                    <a:lnTo>
                      <a:pt x="386" y="109"/>
                    </a:lnTo>
                    <a:lnTo>
                      <a:pt x="386" y="103"/>
                    </a:lnTo>
                    <a:lnTo>
                      <a:pt x="388" y="97"/>
                    </a:lnTo>
                    <a:lnTo>
                      <a:pt x="393" y="94"/>
                    </a:lnTo>
                    <a:lnTo>
                      <a:pt x="396" y="90"/>
                    </a:lnTo>
                    <a:lnTo>
                      <a:pt x="397" y="85"/>
                    </a:lnTo>
                    <a:lnTo>
                      <a:pt x="396" y="81"/>
                    </a:lnTo>
                    <a:lnTo>
                      <a:pt x="390" y="76"/>
                    </a:lnTo>
                    <a:lnTo>
                      <a:pt x="387" y="72"/>
                    </a:lnTo>
                    <a:lnTo>
                      <a:pt x="388" y="64"/>
                    </a:lnTo>
                    <a:lnTo>
                      <a:pt x="391" y="57"/>
                    </a:lnTo>
                    <a:lnTo>
                      <a:pt x="395" y="51"/>
                    </a:lnTo>
                    <a:lnTo>
                      <a:pt x="396" y="45"/>
                    </a:lnTo>
                    <a:lnTo>
                      <a:pt x="395" y="37"/>
                    </a:lnTo>
                    <a:lnTo>
                      <a:pt x="390" y="31"/>
                    </a:lnTo>
                    <a:lnTo>
                      <a:pt x="386" y="30"/>
                    </a:lnTo>
                    <a:lnTo>
                      <a:pt x="383" y="34"/>
                    </a:lnTo>
                    <a:lnTo>
                      <a:pt x="381" y="40"/>
                    </a:lnTo>
                    <a:lnTo>
                      <a:pt x="378" y="46"/>
                    </a:lnTo>
                    <a:lnTo>
                      <a:pt x="374" y="48"/>
                    </a:lnTo>
                    <a:lnTo>
                      <a:pt x="370" y="46"/>
                    </a:lnTo>
                    <a:lnTo>
                      <a:pt x="367" y="43"/>
                    </a:lnTo>
                    <a:lnTo>
                      <a:pt x="363" y="42"/>
                    </a:lnTo>
                    <a:lnTo>
                      <a:pt x="360" y="43"/>
                    </a:lnTo>
                    <a:lnTo>
                      <a:pt x="356" y="46"/>
                    </a:lnTo>
                    <a:lnTo>
                      <a:pt x="351" y="52"/>
                    </a:lnTo>
                    <a:lnTo>
                      <a:pt x="346" y="55"/>
                    </a:lnTo>
                    <a:lnTo>
                      <a:pt x="341" y="57"/>
                    </a:lnTo>
                    <a:lnTo>
                      <a:pt x="334" y="54"/>
                    </a:lnTo>
                    <a:lnTo>
                      <a:pt x="329" y="49"/>
                    </a:lnTo>
                    <a:lnTo>
                      <a:pt x="323" y="42"/>
                    </a:lnTo>
                    <a:lnTo>
                      <a:pt x="320" y="30"/>
                    </a:lnTo>
                    <a:lnTo>
                      <a:pt x="316" y="19"/>
                    </a:lnTo>
                    <a:lnTo>
                      <a:pt x="308" y="13"/>
                    </a:lnTo>
                    <a:lnTo>
                      <a:pt x="300" y="12"/>
                    </a:lnTo>
                    <a:lnTo>
                      <a:pt x="294" y="13"/>
                    </a:lnTo>
                    <a:lnTo>
                      <a:pt x="289" y="16"/>
                    </a:lnTo>
                    <a:lnTo>
                      <a:pt x="283" y="21"/>
                    </a:lnTo>
                    <a:lnTo>
                      <a:pt x="278" y="25"/>
                    </a:lnTo>
                    <a:lnTo>
                      <a:pt x="272" y="30"/>
                    </a:lnTo>
                    <a:lnTo>
                      <a:pt x="267" y="34"/>
                    </a:lnTo>
                    <a:lnTo>
                      <a:pt x="262" y="37"/>
                    </a:lnTo>
                    <a:lnTo>
                      <a:pt x="255" y="39"/>
                    </a:lnTo>
                    <a:lnTo>
                      <a:pt x="250" y="39"/>
                    </a:lnTo>
                    <a:lnTo>
                      <a:pt x="244" y="37"/>
                    </a:lnTo>
                    <a:lnTo>
                      <a:pt x="238" y="37"/>
                    </a:lnTo>
                    <a:lnTo>
                      <a:pt x="233" y="37"/>
                    </a:lnTo>
                    <a:lnTo>
                      <a:pt x="228" y="39"/>
                    </a:lnTo>
                    <a:lnTo>
                      <a:pt x="225" y="40"/>
                    </a:lnTo>
                    <a:lnTo>
                      <a:pt x="220" y="42"/>
                    </a:lnTo>
                    <a:lnTo>
                      <a:pt x="218" y="43"/>
                    </a:lnTo>
                    <a:lnTo>
                      <a:pt x="216" y="46"/>
                    </a:lnTo>
                    <a:lnTo>
                      <a:pt x="210" y="55"/>
                    </a:lnTo>
                    <a:lnTo>
                      <a:pt x="202" y="72"/>
                    </a:lnTo>
                    <a:lnTo>
                      <a:pt x="194" y="96"/>
                    </a:lnTo>
                    <a:lnTo>
                      <a:pt x="193" y="126"/>
                    </a:lnTo>
                    <a:lnTo>
                      <a:pt x="194" y="136"/>
                    </a:lnTo>
                    <a:lnTo>
                      <a:pt x="194" y="145"/>
                    </a:lnTo>
                    <a:lnTo>
                      <a:pt x="194" y="154"/>
                    </a:lnTo>
                    <a:lnTo>
                      <a:pt x="194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5" name="Freeform 20"/>
              <p:cNvSpPr>
                <a:spLocks/>
              </p:cNvSpPr>
              <p:nvPr/>
            </p:nvSpPr>
            <p:spPr bwMode="auto">
              <a:xfrm>
                <a:off x="5453" y="2146"/>
                <a:ext cx="5" cy="1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1 h 2"/>
                  <a:gd name="T4" fmla="*/ 2 w 5"/>
                  <a:gd name="T5" fmla="*/ 1 h 2"/>
                  <a:gd name="T6" fmla="*/ 0 w 5"/>
                  <a:gd name="T7" fmla="*/ 1 h 2"/>
                  <a:gd name="T8" fmla="*/ 0 w 5"/>
                  <a:gd name="T9" fmla="*/ 0 h 2"/>
                  <a:gd name="T10" fmla="*/ 5 w 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5" y="0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6" name="Freeform 21"/>
              <p:cNvSpPr>
                <a:spLocks/>
              </p:cNvSpPr>
              <p:nvPr/>
            </p:nvSpPr>
            <p:spPr bwMode="auto">
              <a:xfrm>
                <a:off x="5343" y="2191"/>
                <a:ext cx="121" cy="84"/>
              </a:xfrm>
              <a:custGeom>
                <a:avLst/>
                <a:gdLst>
                  <a:gd name="T0" fmla="*/ 86 w 121"/>
                  <a:gd name="T1" fmla="*/ 0 h 170"/>
                  <a:gd name="T2" fmla="*/ 96 w 121"/>
                  <a:gd name="T3" fmla="*/ 0 h 170"/>
                  <a:gd name="T4" fmla="*/ 113 w 121"/>
                  <a:gd name="T5" fmla="*/ 0 h 170"/>
                  <a:gd name="T6" fmla="*/ 117 w 121"/>
                  <a:gd name="T7" fmla="*/ 0 h 170"/>
                  <a:gd name="T8" fmla="*/ 115 w 121"/>
                  <a:gd name="T9" fmla="*/ 0 h 170"/>
                  <a:gd name="T10" fmla="*/ 107 w 121"/>
                  <a:gd name="T11" fmla="*/ 0 h 170"/>
                  <a:gd name="T12" fmla="*/ 96 w 121"/>
                  <a:gd name="T13" fmla="*/ 0 h 170"/>
                  <a:gd name="T14" fmla="*/ 82 w 121"/>
                  <a:gd name="T15" fmla="*/ 0 h 170"/>
                  <a:gd name="T16" fmla="*/ 69 w 121"/>
                  <a:gd name="T17" fmla="*/ 0 h 170"/>
                  <a:gd name="T18" fmla="*/ 56 w 121"/>
                  <a:gd name="T19" fmla="*/ 0 h 170"/>
                  <a:gd name="T20" fmla="*/ 46 w 121"/>
                  <a:gd name="T21" fmla="*/ 0 h 170"/>
                  <a:gd name="T22" fmla="*/ 38 w 121"/>
                  <a:gd name="T23" fmla="*/ 0 h 170"/>
                  <a:gd name="T24" fmla="*/ 30 w 121"/>
                  <a:gd name="T25" fmla="*/ 0 h 170"/>
                  <a:gd name="T26" fmla="*/ 14 w 121"/>
                  <a:gd name="T27" fmla="*/ 0 h 170"/>
                  <a:gd name="T28" fmla="*/ 5 w 121"/>
                  <a:gd name="T29" fmla="*/ 0 h 170"/>
                  <a:gd name="T30" fmla="*/ 0 w 121"/>
                  <a:gd name="T31" fmla="*/ 0 h 170"/>
                  <a:gd name="T32" fmla="*/ 4 w 121"/>
                  <a:gd name="T33" fmla="*/ 0 h 170"/>
                  <a:gd name="T34" fmla="*/ 13 w 121"/>
                  <a:gd name="T35" fmla="*/ 0 h 170"/>
                  <a:gd name="T36" fmla="*/ 23 w 121"/>
                  <a:gd name="T37" fmla="*/ 0 h 170"/>
                  <a:gd name="T38" fmla="*/ 33 w 121"/>
                  <a:gd name="T39" fmla="*/ 0 h 170"/>
                  <a:gd name="T40" fmla="*/ 39 w 121"/>
                  <a:gd name="T41" fmla="*/ 0 h 170"/>
                  <a:gd name="T42" fmla="*/ 44 w 121"/>
                  <a:gd name="T43" fmla="*/ 0 h 170"/>
                  <a:gd name="T44" fmla="*/ 53 w 121"/>
                  <a:gd name="T45" fmla="*/ 0 h 170"/>
                  <a:gd name="T46" fmla="*/ 67 w 121"/>
                  <a:gd name="T47" fmla="*/ 0 h 170"/>
                  <a:gd name="T48" fmla="*/ 88 w 121"/>
                  <a:gd name="T49" fmla="*/ 0 h 170"/>
                  <a:gd name="T50" fmla="*/ 103 w 121"/>
                  <a:gd name="T51" fmla="*/ 0 h 170"/>
                  <a:gd name="T52" fmla="*/ 113 w 121"/>
                  <a:gd name="T53" fmla="*/ 0 h 170"/>
                  <a:gd name="T54" fmla="*/ 118 w 121"/>
                  <a:gd name="T55" fmla="*/ 0 h 170"/>
                  <a:gd name="T56" fmla="*/ 121 w 121"/>
                  <a:gd name="T57" fmla="*/ 0 h 170"/>
                  <a:gd name="T58" fmla="*/ 114 w 121"/>
                  <a:gd name="T59" fmla="*/ 0 h 170"/>
                  <a:gd name="T60" fmla="*/ 103 w 121"/>
                  <a:gd name="T61" fmla="*/ 0 h 170"/>
                  <a:gd name="T62" fmla="*/ 89 w 121"/>
                  <a:gd name="T63" fmla="*/ 0 h 170"/>
                  <a:gd name="T64" fmla="*/ 88 w 121"/>
                  <a:gd name="T65" fmla="*/ 0 h 170"/>
                  <a:gd name="T66" fmla="*/ 86 w 121"/>
                  <a:gd name="T67" fmla="*/ 0 h 170"/>
                  <a:gd name="T68" fmla="*/ 78 w 121"/>
                  <a:gd name="T69" fmla="*/ 0 h 170"/>
                  <a:gd name="T70" fmla="*/ 68 w 121"/>
                  <a:gd name="T71" fmla="*/ 0 h 170"/>
                  <a:gd name="T72" fmla="*/ 59 w 121"/>
                  <a:gd name="T73" fmla="*/ 0 h 170"/>
                  <a:gd name="T74" fmla="*/ 50 w 121"/>
                  <a:gd name="T75" fmla="*/ 0 h 170"/>
                  <a:gd name="T76" fmla="*/ 42 w 121"/>
                  <a:gd name="T77" fmla="*/ 0 h 170"/>
                  <a:gd name="T78" fmla="*/ 35 w 121"/>
                  <a:gd name="T79" fmla="*/ 0 h 170"/>
                  <a:gd name="T80" fmla="*/ 26 w 121"/>
                  <a:gd name="T81" fmla="*/ 0 h 170"/>
                  <a:gd name="T82" fmla="*/ 22 w 121"/>
                  <a:gd name="T83" fmla="*/ 0 h 170"/>
                  <a:gd name="T84" fmla="*/ 18 w 121"/>
                  <a:gd name="T85" fmla="*/ 0 h 170"/>
                  <a:gd name="T86" fmla="*/ 18 w 121"/>
                  <a:gd name="T87" fmla="*/ 0 h 170"/>
                  <a:gd name="T88" fmla="*/ 24 w 121"/>
                  <a:gd name="T89" fmla="*/ 0 h 170"/>
                  <a:gd name="T90" fmla="*/ 27 w 121"/>
                  <a:gd name="T91" fmla="*/ 0 h 170"/>
                  <a:gd name="T92" fmla="*/ 34 w 121"/>
                  <a:gd name="T93" fmla="*/ 0 h 170"/>
                  <a:gd name="T94" fmla="*/ 43 w 121"/>
                  <a:gd name="T95" fmla="*/ 0 h 170"/>
                  <a:gd name="T96" fmla="*/ 54 w 121"/>
                  <a:gd name="T97" fmla="*/ 0 h 170"/>
                  <a:gd name="T98" fmla="*/ 68 w 121"/>
                  <a:gd name="T99" fmla="*/ 0 h 170"/>
                  <a:gd name="T100" fmla="*/ 79 w 121"/>
                  <a:gd name="T101" fmla="*/ 0 h 170"/>
                  <a:gd name="T102" fmla="*/ 85 w 121"/>
                  <a:gd name="T103" fmla="*/ 0 h 1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1"/>
                  <a:gd name="T157" fmla="*/ 0 h 170"/>
                  <a:gd name="T158" fmla="*/ 121 w 121"/>
                  <a:gd name="T159" fmla="*/ 170 h 1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1" h="170">
                    <a:moveTo>
                      <a:pt x="85" y="84"/>
                    </a:moveTo>
                    <a:lnTo>
                      <a:pt x="86" y="77"/>
                    </a:lnTo>
                    <a:lnTo>
                      <a:pt x="90" y="69"/>
                    </a:lnTo>
                    <a:lnTo>
                      <a:pt x="96" y="62"/>
                    </a:lnTo>
                    <a:lnTo>
                      <a:pt x="105" y="53"/>
                    </a:lnTo>
                    <a:lnTo>
                      <a:pt x="113" y="45"/>
                    </a:lnTo>
                    <a:lnTo>
                      <a:pt x="116" y="36"/>
                    </a:lnTo>
                    <a:lnTo>
                      <a:pt x="117" y="27"/>
                    </a:lnTo>
                    <a:lnTo>
                      <a:pt x="116" y="18"/>
                    </a:lnTo>
                    <a:lnTo>
                      <a:pt x="115" y="14"/>
                    </a:lnTo>
                    <a:lnTo>
                      <a:pt x="112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6" y="5"/>
                    </a:lnTo>
                    <a:lnTo>
                      <a:pt x="90" y="6"/>
                    </a:lnTo>
                    <a:lnTo>
                      <a:pt x="82" y="11"/>
                    </a:lnTo>
                    <a:lnTo>
                      <a:pt x="76" y="17"/>
                    </a:lnTo>
                    <a:lnTo>
                      <a:pt x="69" y="23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51" y="30"/>
                    </a:lnTo>
                    <a:lnTo>
                      <a:pt x="46" y="30"/>
                    </a:lnTo>
                    <a:lnTo>
                      <a:pt x="42" y="30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3" y="30"/>
                    </a:lnTo>
                    <a:lnTo>
                      <a:pt x="14" y="35"/>
                    </a:lnTo>
                    <a:lnTo>
                      <a:pt x="9" y="38"/>
                    </a:lnTo>
                    <a:lnTo>
                      <a:pt x="5" y="39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9" y="27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3" y="23"/>
                    </a:lnTo>
                    <a:lnTo>
                      <a:pt x="28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9" y="23"/>
                    </a:lnTo>
                    <a:lnTo>
                      <a:pt x="41" y="24"/>
                    </a:lnTo>
                    <a:lnTo>
                      <a:pt x="44" y="24"/>
                    </a:lnTo>
                    <a:lnTo>
                      <a:pt x="49" y="24"/>
                    </a:lnTo>
                    <a:lnTo>
                      <a:pt x="53" y="23"/>
                    </a:lnTo>
                    <a:lnTo>
                      <a:pt x="59" y="20"/>
                    </a:lnTo>
                    <a:lnTo>
                      <a:pt x="67" y="15"/>
                    </a:lnTo>
                    <a:lnTo>
                      <a:pt x="77" y="9"/>
                    </a:lnTo>
                    <a:lnTo>
                      <a:pt x="88" y="3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08" y="3"/>
                    </a:lnTo>
                    <a:lnTo>
                      <a:pt x="113" y="6"/>
                    </a:lnTo>
                    <a:lnTo>
                      <a:pt x="116" y="11"/>
                    </a:lnTo>
                    <a:lnTo>
                      <a:pt x="118" y="15"/>
                    </a:lnTo>
                    <a:lnTo>
                      <a:pt x="120" y="20"/>
                    </a:lnTo>
                    <a:lnTo>
                      <a:pt x="121" y="29"/>
                    </a:lnTo>
                    <a:lnTo>
                      <a:pt x="118" y="39"/>
                    </a:lnTo>
                    <a:lnTo>
                      <a:pt x="114" y="50"/>
                    </a:lnTo>
                    <a:lnTo>
                      <a:pt x="109" y="56"/>
                    </a:lnTo>
                    <a:lnTo>
                      <a:pt x="103" y="60"/>
                    </a:lnTo>
                    <a:lnTo>
                      <a:pt x="95" y="69"/>
                    </a:lnTo>
                    <a:lnTo>
                      <a:pt x="89" y="78"/>
                    </a:lnTo>
                    <a:lnTo>
                      <a:pt x="88" y="87"/>
                    </a:lnTo>
                    <a:lnTo>
                      <a:pt x="88" y="96"/>
                    </a:lnTo>
                    <a:lnTo>
                      <a:pt x="88" y="110"/>
                    </a:lnTo>
                    <a:lnTo>
                      <a:pt x="86" y="123"/>
                    </a:lnTo>
                    <a:lnTo>
                      <a:pt x="82" y="135"/>
                    </a:lnTo>
                    <a:lnTo>
                      <a:pt x="78" y="141"/>
                    </a:lnTo>
                    <a:lnTo>
                      <a:pt x="74" y="147"/>
                    </a:lnTo>
                    <a:lnTo>
                      <a:pt x="68" y="153"/>
                    </a:lnTo>
                    <a:lnTo>
                      <a:pt x="63" y="158"/>
                    </a:lnTo>
                    <a:lnTo>
                      <a:pt x="59" y="162"/>
                    </a:lnTo>
                    <a:lnTo>
                      <a:pt x="53" y="164"/>
                    </a:lnTo>
                    <a:lnTo>
                      <a:pt x="50" y="167"/>
                    </a:lnTo>
                    <a:lnTo>
                      <a:pt x="47" y="167"/>
                    </a:lnTo>
                    <a:lnTo>
                      <a:pt x="42" y="165"/>
                    </a:lnTo>
                    <a:lnTo>
                      <a:pt x="39" y="161"/>
                    </a:lnTo>
                    <a:lnTo>
                      <a:pt x="35" y="156"/>
                    </a:lnTo>
                    <a:lnTo>
                      <a:pt x="29" y="155"/>
                    </a:lnTo>
                    <a:lnTo>
                      <a:pt x="26" y="158"/>
                    </a:lnTo>
                    <a:lnTo>
                      <a:pt x="24" y="162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8" y="168"/>
                    </a:lnTo>
                    <a:lnTo>
                      <a:pt x="18" y="167"/>
                    </a:lnTo>
                    <a:lnTo>
                      <a:pt x="18" y="162"/>
                    </a:lnTo>
                    <a:lnTo>
                      <a:pt x="21" y="159"/>
                    </a:lnTo>
                    <a:lnTo>
                      <a:pt x="24" y="155"/>
                    </a:lnTo>
                    <a:lnTo>
                      <a:pt x="25" y="149"/>
                    </a:lnTo>
                    <a:lnTo>
                      <a:pt x="27" y="144"/>
                    </a:lnTo>
                    <a:lnTo>
                      <a:pt x="29" y="143"/>
                    </a:lnTo>
                    <a:lnTo>
                      <a:pt x="34" y="146"/>
                    </a:lnTo>
                    <a:lnTo>
                      <a:pt x="39" y="152"/>
                    </a:lnTo>
                    <a:lnTo>
                      <a:pt x="43" y="158"/>
                    </a:lnTo>
                    <a:lnTo>
                      <a:pt x="49" y="159"/>
                    </a:lnTo>
                    <a:lnTo>
                      <a:pt x="54" y="156"/>
                    </a:lnTo>
                    <a:lnTo>
                      <a:pt x="62" y="149"/>
                    </a:lnTo>
                    <a:lnTo>
                      <a:pt x="68" y="140"/>
                    </a:lnTo>
                    <a:lnTo>
                      <a:pt x="75" y="129"/>
                    </a:lnTo>
                    <a:lnTo>
                      <a:pt x="79" y="117"/>
                    </a:lnTo>
                    <a:lnTo>
                      <a:pt x="82" y="102"/>
                    </a:lnTo>
                    <a:lnTo>
                      <a:pt x="85" y="89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7" name="Freeform 22"/>
              <p:cNvSpPr>
                <a:spLocks/>
              </p:cNvSpPr>
              <p:nvPr/>
            </p:nvSpPr>
            <p:spPr bwMode="auto">
              <a:xfrm>
                <a:off x="5225" y="2182"/>
                <a:ext cx="41" cy="29"/>
              </a:xfrm>
              <a:custGeom>
                <a:avLst/>
                <a:gdLst>
                  <a:gd name="T0" fmla="*/ 41 w 41"/>
                  <a:gd name="T1" fmla="*/ 1 h 57"/>
                  <a:gd name="T2" fmla="*/ 41 w 41"/>
                  <a:gd name="T3" fmla="*/ 1 h 57"/>
                  <a:gd name="T4" fmla="*/ 40 w 41"/>
                  <a:gd name="T5" fmla="*/ 1 h 57"/>
                  <a:gd name="T6" fmla="*/ 37 w 41"/>
                  <a:gd name="T7" fmla="*/ 1 h 57"/>
                  <a:gd name="T8" fmla="*/ 34 w 41"/>
                  <a:gd name="T9" fmla="*/ 1 h 57"/>
                  <a:gd name="T10" fmla="*/ 35 w 41"/>
                  <a:gd name="T11" fmla="*/ 1 h 57"/>
                  <a:gd name="T12" fmla="*/ 36 w 41"/>
                  <a:gd name="T13" fmla="*/ 1 h 57"/>
                  <a:gd name="T14" fmla="*/ 37 w 41"/>
                  <a:gd name="T15" fmla="*/ 1 h 57"/>
                  <a:gd name="T16" fmla="*/ 37 w 41"/>
                  <a:gd name="T17" fmla="*/ 1 h 57"/>
                  <a:gd name="T18" fmla="*/ 36 w 41"/>
                  <a:gd name="T19" fmla="*/ 1 h 57"/>
                  <a:gd name="T20" fmla="*/ 34 w 41"/>
                  <a:gd name="T21" fmla="*/ 1 h 57"/>
                  <a:gd name="T22" fmla="*/ 31 w 41"/>
                  <a:gd name="T23" fmla="*/ 0 h 57"/>
                  <a:gd name="T24" fmla="*/ 27 w 41"/>
                  <a:gd name="T25" fmla="*/ 0 h 57"/>
                  <a:gd name="T26" fmla="*/ 25 w 41"/>
                  <a:gd name="T27" fmla="*/ 0 h 57"/>
                  <a:gd name="T28" fmla="*/ 26 w 41"/>
                  <a:gd name="T29" fmla="*/ 1 h 57"/>
                  <a:gd name="T30" fmla="*/ 28 w 41"/>
                  <a:gd name="T31" fmla="*/ 1 h 57"/>
                  <a:gd name="T32" fmla="*/ 30 w 41"/>
                  <a:gd name="T33" fmla="*/ 1 h 57"/>
                  <a:gd name="T34" fmla="*/ 31 w 41"/>
                  <a:gd name="T35" fmla="*/ 1 h 57"/>
                  <a:gd name="T36" fmla="*/ 33 w 41"/>
                  <a:gd name="T37" fmla="*/ 1 h 57"/>
                  <a:gd name="T38" fmla="*/ 31 w 41"/>
                  <a:gd name="T39" fmla="*/ 1 h 57"/>
                  <a:gd name="T40" fmla="*/ 26 w 41"/>
                  <a:gd name="T41" fmla="*/ 1 h 57"/>
                  <a:gd name="T42" fmla="*/ 19 w 41"/>
                  <a:gd name="T43" fmla="*/ 1 h 57"/>
                  <a:gd name="T44" fmla="*/ 11 w 41"/>
                  <a:gd name="T45" fmla="*/ 1 h 57"/>
                  <a:gd name="T46" fmla="*/ 6 w 41"/>
                  <a:gd name="T47" fmla="*/ 1 h 57"/>
                  <a:gd name="T48" fmla="*/ 3 w 41"/>
                  <a:gd name="T49" fmla="*/ 1 h 57"/>
                  <a:gd name="T50" fmla="*/ 3 w 41"/>
                  <a:gd name="T51" fmla="*/ 1 h 57"/>
                  <a:gd name="T52" fmla="*/ 2 w 41"/>
                  <a:gd name="T53" fmla="*/ 1 h 57"/>
                  <a:gd name="T54" fmla="*/ 1 w 41"/>
                  <a:gd name="T55" fmla="*/ 1 h 57"/>
                  <a:gd name="T56" fmla="*/ 0 w 41"/>
                  <a:gd name="T57" fmla="*/ 1 h 57"/>
                  <a:gd name="T58" fmla="*/ 0 w 41"/>
                  <a:gd name="T59" fmla="*/ 1 h 57"/>
                  <a:gd name="T60" fmla="*/ 2 w 41"/>
                  <a:gd name="T61" fmla="*/ 1 h 57"/>
                  <a:gd name="T62" fmla="*/ 8 w 41"/>
                  <a:gd name="T63" fmla="*/ 1 h 57"/>
                  <a:gd name="T64" fmla="*/ 21 w 41"/>
                  <a:gd name="T65" fmla="*/ 1 h 57"/>
                  <a:gd name="T66" fmla="*/ 23 w 41"/>
                  <a:gd name="T67" fmla="*/ 1 h 57"/>
                  <a:gd name="T68" fmla="*/ 27 w 41"/>
                  <a:gd name="T69" fmla="*/ 1 h 57"/>
                  <a:gd name="T70" fmla="*/ 30 w 41"/>
                  <a:gd name="T71" fmla="*/ 1 h 57"/>
                  <a:gd name="T72" fmla="*/ 33 w 41"/>
                  <a:gd name="T73" fmla="*/ 1 h 57"/>
                  <a:gd name="T74" fmla="*/ 34 w 41"/>
                  <a:gd name="T75" fmla="*/ 1 h 57"/>
                  <a:gd name="T76" fmla="*/ 36 w 41"/>
                  <a:gd name="T77" fmla="*/ 1 h 57"/>
                  <a:gd name="T78" fmla="*/ 36 w 41"/>
                  <a:gd name="T79" fmla="*/ 1 h 57"/>
                  <a:gd name="T80" fmla="*/ 36 w 41"/>
                  <a:gd name="T81" fmla="*/ 1 h 57"/>
                  <a:gd name="T82" fmla="*/ 41 w 41"/>
                  <a:gd name="T83" fmla="*/ 1 h 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57"/>
                  <a:gd name="T128" fmla="*/ 41 w 41"/>
                  <a:gd name="T129" fmla="*/ 57 h 5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57">
                    <a:moveTo>
                      <a:pt x="41" y="55"/>
                    </a:moveTo>
                    <a:lnTo>
                      <a:pt x="41" y="46"/>
                    </a:lnTo>
                    <a:lnTo>
                      <a:pt x="40" y="36"/>
                    </a:lnTo>
                    <a:lnTo>
                      <a:pt x="37" y="27"/>
                    </a:lnTo>
                    <a:lnTo>
                      <a:pt x="34" y="21"/>
                    </a:lnTo>
                    <a:lnTo>
                      <a:pt x="35" y="19"/>
                    </a:lnTo>
                    <a:lnTo>
                      <a:pt x="36" y="16"/>
                    </a:lnTo>
                    <a:lnTo>
                      <a:pt x="37" y="12"/>
                    </a:lnTo>
                    <a:lnTo>
                      <a:pt x="37" y="7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3" y="10"/>
                    </a:lnTo>
                    <a:lnTo>
                      <a:pt x="31" y="15"/>
                    </a:lnTo>
                    <a:lnTo>
                      <a:pt x="26" y="21"/>
                    </a:lnTo>
                    <a:lnTo>
                      <a:pt x="19" y="25"/>
                    </a:lnTo>
                    <a:lnTo>
                      <a:pt x="11" y="28"/>
                    </a:lnTo>
                    <a:lnTo>
                      <a:pt x="6" y="28"/>
                    </a:lnTo>
                    <a:lnTo>
                      <a:pt x="3" y="24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8" y="36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7" y="30"/>
                    </a:lnTo>
                    <a:lnTo>
                      <a:pt x="30" y="30"/>
                    </a:lnTo>
                    <a:lnTo>
                      <a:pt x="33" y="33"/>
                    </a:lnTo>
                    <a:lnTo>
                      <a:pt x="34" y="39"/>
                    </a:lnTo>
                    <a:lnTo>
                      <a:pt x="36" y="45"/>
                    </a:lnTo>
                    <a:lnTo>
                      <a:pt x="36" y="51"/>
                    </a:lnTo>
                    <a:lnTo>
                      <a:pt x="36" y="57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8" name="Freeform 23"/>
              <p:cNvSpPr>
                <a:spLocks/>
              </p:cNvSpPr>
              <p:nvPr/>
            </p:nvSpPr>
            <p:spPr bwMode="auto">
              <a:xfrm>
                <a:off x="5244" y="2153"/>
                <a:ext cx="41" cy="56"/>
              </a:xfrm>
              <a:custGeom>
                <a:avLst/>
                <a:gdLst>
                  <a:gd name="T0" fmla="*/ 33 w 41"/>
                  <a:gd name="T1" fmla="*/ 0 h 113"/>
                  <a:gd name="T2" fmla="*/ 34 w 41"/>
                  <a:gd name="T3" fmla="*/ 0 h 113"/>
                  <a:gd name="T4" fmla="*/ 35 w 41"/>
                  <a:gd name="T5" fmla="*/ 0 h 113"/>
                  <a:gd name="T6" fmla="*/ 35 w 41"/>
                  <a:gd name="T7" fmla="*/ 0 h 113"/>
                  <a:gd name="T8" fmla="*/ 33 w 41"/>
                  <a:gd name="T9" fmla="*/ 0 h 113"/>
                  <a:gd name="T10" fmla="*/ 29 w 41"/>
                  <a:gd name="T11" fmla="*/ 0 h 113"/>
                  <a:gd name="T12" fmla="*/ 25 w 41"/>
                  <a:gd name="T13" fmla="*/ 0 h 113"/>
                  <a:gd name="T14" fmla="*/ 22 w 41"/>
                  <a:gd name="T15" fmla="*/ 0 h 113"/>
                  <a:gd name="T16" fmla="*/ 19 w 41"/>
                  <a:gd name="T17" fmla="*/ 0 h 113"/>
                  <a:gd name="T18" fmla="*/ 18 w 41"/>
                  <a:gd name="T19" fmla="*/ 0 h 113"/>
                  <a:gd name="T20" fmla="*/ 18 w 41"/>
                  <a:gd name="T21" fmla="*/ 0 h 113"/>
                  <a:gd name="T22" fmla="*/ 18 w 41"/>
                  <a:gd name="T23" fmla="*/ 0 h 113"/>
                  <a:gd name="T24" fmla="*/ 20 w 41"/>
                  <a:gd name="T25" fmla="*/ 0 h 113"/>
                  <a:gd name="T26" fmla="*/ 23 w 41"/>
                  <a:gd name="T27" fmla="*/ 0 h 113"/>
                  <a:gd name="T28" fmla="*/ 27 w 41"/>
                  <a:gd name="T29" fmla="*/ 0 h 113"/>
                  <a:gd name="T30" fmla="*/ 30 w 41"/>
                  <a:gd name="T31" fmla="*/ 0 h 113"/>
                  <a:gd name="T32" fmla="*/ 30 w 41"/>
                  <a:gd name="T33" fmla="*/ 0 h 113"/>
                  <a:gd name="T34" fmla="*/ 29 w 41"/>
                  <a:gd name="T35" fmla="*/ 0 h 113"/>
                  <a:gd name="T36" fmla="*/ 25 w 41"/>
                  <a:gd name="T37" fmla="*/ 0 h 113"/>
                  <a:gd name="T38" fmla="*/ 21 w 41"/>
                  <a:gd name="T39" fmla="*/ 0 h 113"/>
                  <a:gd name="T40" fmla="*/ 15 w 41"/>
                  <a:gd name="T41" fmla="*/ 0 h 113"/>
                  <a:gd name="T42" fmla="*/ 8 w 41"/>
                  <a:gd name="T43" fmla="*/ 0 h 113"/>
                  <a:gd name="T44" fmla="*/ 5 w 41"/>
                  <a:gd name="T45" fmla="*/ 0 h 113"/>
                  <a:gd name="T46" fmla="*/ 3 w 41"/>
                  <a:gd name="T47" fmla="*/ 0 h 113"/>
                  <a:gd name="T48" fmla="*/ 4 w 41"/>
                  <a:gd name="T49" fmla="*/ 0 h 113"/>
                  <a:gd name="T50" fmla="*/ 5 w 41"/>
                  <a:gd name="T51" fmla="*/ 0 h 113"/>
                  <a:gd name="T52" fmla="*/ 6 w 41"/>
                  <a:gd name="T53" fmla="*/ 0 h 113"/>
                  <a:gd name="T54" fmla="*/ 7 w 41"/>
                  <a:gd name="T55" fmla="*/ 0 h 113"/>
                  <a:gd name="T56" fmla="*/ 10 w 41"/>
                  <a:gd name="T57" fmla="*/ 0 h 113"/>
                  <a:gd name="T58" fmla="*/ 14 w 41"/>
                  <a:gd name="T59" fmla="*/ 0 h 113"/>
                  <a:gd name="T60" fmla="*/ 14 w 41"/>
                  <a:gd name="T61" fmla="*/ 0 h 113"/>
                  <a:gd name="T62" fmla="*/ 11 w 41"/>
                  <a:gd name="T63" fmla="*/ 0 h 113"/>
                  <a:gd name="T64" fmla="*/ 9 w 41"/>
                  <a:gd name="T65" fmla="*/ 0 h 113"/>
                  <a:gd name="T66" fmla="*/ 7 w 41"/>
                  <a:gd name="T67" fmla="*/ 0 h 113"/>
                  <a:gd name="T68" fmla="*/ 4 w 41"/>
                  <a:gd name="T69" fmla="*/ 0 h 113"/>
                  <a:gd name="T70" fmla="*/ 1 w 41"/>
                  <a:gd name="T71" fmla="*/ 0 h 113"/>
                  <a:gd name="T72" fmla="*/ 0 w 41"/>
                  <a:gd name="T73" fmla="*/ 0 h 113"/>
                  <a:gd name="T74" fmla="*/ 2 w 41"/>
                  <a:gd name="T75" fmla="*/ 0 h 113"/>
                  <a:gd name="T76" fmla="*/ 5 w 41"/>
                  <a:gd name="T77" fmla="*/ 0 h 113"/>
                  <a:gd name="T78" fmla="*/ 9 w 41"/>
                  <a:gd name="T79" fmla="*/ 0 h 113"/>
                  <a:gd name="T80" fmla="*/ 14 w 41"/>
                  <a:gd name="T81" fmla="*/ 0 h 113"/>
                  <a:gd name="T82" fmla="*/ 20 w 41"/>
                  <a:gd name="T83" fmla="*/ 0 h 113"/>
                  <a:gd name="T84" fmla="*/ 27 w 41"/>
                  <a:gd name="T85" fmla="*/ 0 h 113"/>
                  <a:gd name="T86" fmla="*/ 33 w 41"/>
                  <a:gd name="T87" fmla="*/ 0 h 113"/>
                  <a:gd name="T88" fmla="*/ 36 w 41"/>
                  <a:gd name="T89" fmla="*/ 0 h 113"/>
                  <a:gd name="T90" fmla="*/ 36 w 41"/>
                  <a:gd name="T91" fmla="*/ 0 h 113"/>
                  <a:gd name="T92" fmla="*/ 34 w 41"/>
                  <a:gd name="T93" fmla="*/ 0 h 113"/>
                  <a:gd name="T94" fmla="*/ 30 w 41"/>
                  <a:gd name="T95" fmla="*/ 0 h 113"/>
                  <a:gd name="T96" fmla="*/ 25 w 41"/>
                  <a:gd name="T97" fmla="*/ 0 h 113"/>
                  <a:gd name="T98" fmla="*/ 22 w 41"/>
                  <a:gd name="T99" fmla="*/ 0 h 113"/>
                  <a:gd name="T100" fmla="*/ 21 w 41"/>
                  <a:gd name="T101" fmla="*/ 0 h 113"/>
                  <a:gd name="T102" fmla="*/ 21 w 41"/>
                  <a:gd name="T103" fmla="*/ 0 h 113"/>
                  <a:gd name="T104" fmla="*/ 22 w 41"/>
                  <a:gd name="T105" fmla="*/ 0 h 113"/>
                  <a:gd name="T106" fmla="*/ 27 w 41"/>
                  <a:gd name="T107" fmla="*/ 0 h 113"/>
                  <a:gd name="T108" fmla="*/ 32 w 41"/>
                  <a:gd name="T109" fmla="*/ 0 h 113"/>
                  <a:gd name="T110" fmla="*/ 37 w 41"/>
                  <a:gd name="T111" fmla="*/ 0 h 113"/>
                  <a:gd name="T112" fmla="*/ 41 w 41"/>
                  <a:gd name="T113" fmla="*/ 0 h 113"/>
                  <a:gd name="T114" fmla="*/ 41 w 41"/>
                  <a:gd name="T115" fmla="*/ 0 h 113"/>
                  <a:gd name="T116" fmla="*/ 41 w 41"/>
                  <a:gd name="T117" fmla="*/ 0 h 113"/>
                  <a:gd name="T118" fmla="*/ 41 w 41"/>
                  <a:gd name="T119" fmla="*/ 0 h 113"/>
                  <a:gd name="T120" fmla="*/ 41 w 41"/>
                  <a:gd name="T121" fmla="*/ 0 h 113"/>
                  <a:gd name="T122" fmla="*/ 33 w 41"/>
                  <a:gd name="T123" fmla="*/ 0 h 1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1"/>
                  <a:gd name="T187" fmla="*/ 0 h 113"/>
                  <a:gd name="T188" fmla="*/ 41 w 41"/>
                  <a:gd name="T189" fmla="*/ 113 h 11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1" h="113">
                    <a:moveTo>
                      <a:pt x="33" y="113"/>
                    </a:moveTo>
                    <a:lnTo>
                      <a:pt x="34" y="110"/>
                    </a:lnTo>
                    <a:lnTo>
                      <a:pt x="35" y="101"/>
                    </a:lnTo>
                    <a:lnTo>
                      <a:pt x="35" y="87"/>
                    </a:lnTo>
                    <a:lnTo>
                      <a:pt x="33" y="71"/>
                    </a:lnTo>
                    <a:lnTo>
                      <a:pt x="29" y="56"/>
                    </a:lnTo>
                    <a:lnTo>
                      <a:pt x="25" y="45"/>
                    </a:lnTo>
                    <a:lnTo>
                      <a:pt x="22" y="38"/>
                    </a:lnTo>
                    <a:lnTo>
                      <a:pt x="19" y="35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20" y="26"/>
                    </a:lnTo>
                    <a:lnTo>
                      <a:pt x="23" y="24"/>
                    </a:lnTo>
                    <a:lnTo>
                      <a:pt x="27" y="21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9" y="11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1" y="32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4" y="32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3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3"/>
                    </a:lnTo>
                    <a:lnTo>
                      <a:pt x="36" y="8"/>
                    </a:lnTo>
                    <a:lnTo>
                      <a:pt x="36" y="14"/>
                    </a:lnTo>
                    <a:lnTo>
                      <a:pt x="34" y="20"/>
                    </a:lnTo>
                    <a:lnTo>
                      <a:pt x="30" y="24"/>
                    </a:lnTo>
                    <a:lnTo>
                      <a:pt x="25" y="27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21" y="33"/>
                    </a:lnTo>
                    <a:lnTo>
                      <a:pt x="22" y="35"/>
                    </a:lnTo>
                    <a:lnTo>
                      <a:pt x="27" y="41"/>
                    </a:lnTo>
                    <a:lnTo>
                      <a:pt x="32" y="51"/>
                    </a:lnTo>
                    <a:lnTo>
                      <a:pt x="37" y="66"/>
                    </a:lnTo>
                    <a:lnTo>
                      <a:pt x="41" y="81"/>
                    </a:lnTo>
                    <a:lnTo>
                      <a:pt x="41" y="95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3"/>
                    </a:lnTo>
                    <a:lnTo>
                      <a:pt x="33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9" name="Freeform 24"/>
              <p:cNvSpPr>
                <a:spLocks/>
              </p:cNvSpPr>
              <p:nvPr/>
            </p:nvSpPr>
            <p:spPr bwMode="auto">
              <a:xfrm>
                <a:off x="5284" y="2134"/>
                <a:ext cx="23" cy="13"/>
              </a:xfrm>
              <a:custGeom>
                <a:avLst/>
                <a:gdLst>
                  <a:gd name="T0" fmla="*/ 6 w 23"/>
                  <a:gd name="T1" fmla="*/ 0 h 27"/>
                  <a:gd name="T2" fmla="*/ 3 w 23"/>
                  <a:gd name="T3" fmla="*/ 0 h 27"/>
                  <a:gd name="T4" fmla="*/ 1 w 23"/>
                  <a:gd name="T5" fmla="*/ 0 h 27"/>
                  <a:gd name="T6" fmla="*/ 0 w 23"/>
                  <a:gd name="T7" fmla="*/ 0 h 27"/>
                  <a:gd name="T8" fmla="*/ 1 w 23"/>
                  <a:gd name="T9" fmla="*/ 0 h 27"/>
                  <a:gd name="T10" fmla="*/ 4 w 23"/>
                  <a:gd name="T11" fmla="*/ 0 h 27"/>
                  <a:gd name="T12" fmla="*/ 8 w 23"/>
                  <a:gd name="T13" fmla="*/ 0 h 27"/>
                  <a:gd name="T14" fmla="*/ 11 w 23"/>
                  <a:gd name="T15" fmla="*/ 0 h 27"/>
                  <a:gd name="T16" fmla="*/ 13 w 23"/>
                  <a:gd name="T17" fmla="*/ 0 h 27"/>
                  <a:gd name="T18" fmla="*/ 13 w 23"/>
                  <a:gd name="T19" fmla="*/ 0 h 27"/>
                  <a:gd name="T20" fmla="*/ 13 w 23"/>
                  <a:gd name="T21" fmla="*/ 0 h 27"/>
                  <a:gd name="T22" fmla="*/ 15 w 23"/>
                  <a:gd name="T23" fmla="*/ 0 h 27"/>
                  <a:gd name="T24" fmla="*/ 16 w 23"/>
                  <a:gd name="T25" fmla="*/ 0 h 27"/>
                  <a:gd name="T26" fmla="*/ 16 w 23"/>
                  <a:gd name="T27" fmla="*/ 0 h 27"/>
                  <a:gd name="T28" fmla="*/ 16 w 23"/>
                  <a:gd name="T29" fmla="*/ 0 h 27"/>
                  <a:gd name="T30" fmla="*/ 16 w 23"/>
                  <a:gd name="T31" fmla="*/ 0 h 27"/>
                  <a:gd name="T32" fmla="*/ 16 w 23"/>
                  <a:gd name="T33" fmla="*/ 0 h 27"/>
                  <a:gd name="T34" fmla="*/ 17 w 23"/>
                  <a:gd name="T35" fmla="*/ 0 h 27"/>
                  <a:gd name="T36" fmla="*/ 19 w 23"/>
                  <a:gd name="T37" fmla="*/ 0 h 27"/>
                  <a:gd name="T38" fmla="*/ 21 w 23"/>
                  <a:gd name="T39" fmla="*/ 0 h 27"/>
                  <a:gd name="T40" fmla="*/ 23 w 23"/>
                  <a:gd name="T41" fmla="*/ 0 h 27"/>
                  <a:gd name="T42" fmla="*/ 22 w 23"/>
                  <a:gd name="T43" fmla="*/ 0 h 27"/>
                  <a:gd name="T44" fmla="*/ 20 w 23"/>
                  <a:gd name="T45" fmla="*/ 0 h 27"/>
                  <a:gd name="T46" fmla="*/ 17 w 23"/>
                  <a:gd name="T47" fmla="*/ 0 h 27"/>
                  <a:gd name="T48" fmla="*/ 14 w 23"/>
                  <a:gd name="T49" fmla="*/ 0 h 27"/>
                  <a:gd name="T50" fmla="*/ 11 w 23"/>
                  <a:gd name="T51" fmla="*/ 0 h 27"/>
                  <a:gd name="T52" fmla="*/ 10 w 23"/>
                  <a:gd name="T53" fmla="*/ 0 h 27"/>
                  <a:gd name="T54" fmla="*/ 10 w 23"/>
                  <a:gd name="T55" fmla="*/ 0 h 27"/>
                  <a:gd name="T56" fmla="*/ 11 w 23"/>
                  <a:gd name="T57" fmla="*/ 0 h 27"/>
                  <a:gd name="T58" fmla="*/ 13 w 23"/>
                  <a:gd name="T59" fmla="*/ 0 h 27"/>
                  <a:gd name="T60" fmla="*/ 14 w 23"/>
                  <a:gd name="T61" fmla="*/ 0 h 27"/>
                  <a:gd name="T62" fmla="*/ 14 w 23"/>
                  <a:gd name="T63" fmla="*/ 0 h 27"/>
                  <a:gd name="T64" fmla="*/ 13 w 23"/>
                  <a:gd name="T65" fmla="*/ 0 h 27"/>
                  <a:gd name="T66" fmla="*/ 11 w 23"/>
                  <a:gd name="T67" fmla="*/ 0 h 27"/>
                  <a:gd name="T68" fmla="*/ 9 w 23"/>
                  <a:gd name="T69" fmla="*/ 0 h 27"/>
                  <a:gd name="T70" fmla="*/ 7 w 23"/>
                  <a:gd name="T71" fmla="*/ 0 h 27"/>
                  <a:gd name="T72" fmla="*/ 6 w 23"/>
                  <a:gd name="T73" fmla="*/ 0 h 27"/>
                  <a:gd name="T74" fmla="*/ 6 w 23"/>
                  <a:gd name="T75" fmla="*/ 0 h 27"/>
                  <a:gd name="T76" fmla="*/ 7 w 23"/>
                  <a:gd name="T77" fmla="*/ 0 h 27"/>
                  <a:gd name="T78" fmla="*/ 7 w 23"/>
                  <a:gd name="T79" fmla="*/ 0 h 27"/>
                  <a:gd name="T80" fmla="*/ 7 w 23"/>
                  <a:gd name="T81" fmla="*/ 0 h 27"/>
                  <a:gd name="T82" fmla="*/ 6 w 23"/>
                  <a:gd name="T83" fmla="*/ 0 h 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27"/>
                  <a:gd name="T128" fmla="*/ 23 w 23"/>
                  <a:gd name="T129" fmla="*/ 27 h 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27">
                    <a:moveTo>
                      <a:pt x="6" y="3"/>
                    </a:moveTo>
                    <a:lnTo>
                      <a:pt x="3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1" y="11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0" name="Freeform 25"/>
              <p:cNvSpPr>
                <a:spLocks/>
              </p:cNvSpPr>
              <p:nvPr/>
            </p:nvSpPr>
            <p:spPr bwMode="auto">
              <a:xfrm>
                <a:off x="5292" y="2158"/>
                <a:ext cx="32" cy="51"/>
              </a:xfrm>
              <a:custGeom>
                <a:avLst/>
                <a:gdLst>
                  <a:gd name="T0" fmla="*/ 0 w 32"/>
                  <a:gd name="T1" fmla="*/ 1 h 102"/>
                  <a:gd name="T2" fmla="*/ 2 w 32"/>
                  <a:gd name="T3" fmla="*/ 1 h 102"/>
                  <a:gd name="T4" fmla="*/ 8 w 32"/>
                  <a:gd name="T5" fmla="*/ 1 h 102"/>
                  <a:gd name="T6" fmla="*/ 12 w 32"/>
                  <a:gd name="T7" fmla="*/ 1 h 102"/>
                  <a:gd name="T8" fmla="*/ 12 w 32"/>
                  <a:gd name="T9" fmla="*/ 1 h 102"/>
                  <a:gd name="T10" fmla="*/ 11 w 32"/>
                  <a:gd name="T11" fmla="*/ 1 h 102"/>
                  <a:gd name="T12" fmla="*/ 8 w 32"/>
                  <a:gd name="T13" fmla="*/ 1 h 102"/>
                  <a:gd name="T14" fmla="*/ 5 w 32"/>
                  <a:gd name="T15" fmla="*/ 1 h 102"/>
                  <a:gd name="T16" fmla="*/ 5 w 32"/>
                  <a:gd name="T17" fmla="*/ 1 h 102"/>
                  <a:gd name="T18" fmla="*/ 7 w 32"/>
                  <a:gd name="T19" fmla="*/ 1 h 102"/>
                  <a:gd name="T20" fmla="*/ 10 w 32"/>
                  <a:gd name="T21" fmla="*/ 0 h 102"/>
                  <a:gd name="T22" fmla="*/ 14 w 32"/>
                  <a:gd name="T23" fmla="*/ 0 h 102"/>
                  <a:gd name="T24" fmla="*/ 18 w 32"/>
                  <a:gd name="T25" fmla="*/ 0 h 102"/>
                  <a:gd name="T26" fmla="*/ 22 w 32"/>
                  <a:gd name="T27" fmla="*/ 0 h 102"/>
                  <a:gd name="T28" fmla="*/ 26 w 32"/>
                  <a:gd name="T29" fmla="*/ 1 h 102"/>
                  <a:gd name="T30" fmla="*/ 31 w 32"/>
                  <a:gd name="T31" fmla="*/ 1 h 102"/>
                  <a:gd name="T32" fmla="*/ 32 w 32"/>
                  <a:gd name="T33" fmla="*/ 1 h 102"/>
                  <a:gd name="T34" fmla="*/ 31 w 32"/>
                  <a:gd name="T35" fmla="*/ 1 h 102"/>
                  <a:gd name="T36" fmla="*/ 26 w 32"/>
                  <a:gd name="T37" fmla="*/ 1 h 102"/>
                  <a:gd name="T38" fmla="*/ 22 w 32"/>
                  <a:gd name="T39" fmla="*/ 1 h 102"/>
                  <a:gd name="T40" fmla="*/ 18 w 32"/>
                  <a:gd name="T41" fmla="*/ 1 h 102"/>
                  <a:gd name="T42" fmla="*/ 16 w 32"/>
                  <a:gd name="T43" fmla="*/ 1 h 102"/>
                  <a:gd name="T44" fmla="*/ 16 w 32"/>
                  <a:gd name="T45" fmla="*/ 1 h 102"/>
                  <a:gd name="T46" fmla="*/ 15 w 32"/>
                  <a:gd name="T47" fmla="*/ 1 h 102"/>
                  <a:gd name="T48" fmla="*/ 18 w 32"/>
                  <a:gd name="T49" fmla="*/ 1 h 102"/>
                  <a:gd name="T50" fmla="*/ 21 w 32"/>
                  <a:gd name="T51" fmla="*/ 1 h 102"/>
                  <a:gd name="T52" fmla="*/ 23 w 32"/>
                  <a:gd name="T53" fmla="*/ 1 h 102"/>
                  <a:gd name="T54" fmla="*/ 24 w 32"/>
                  <a:gd name="T55" fmla="*/ 1 h 102"/>
                  <a:gd name="T56" fmla="*/ 23 w 32"/>
                  <a:gd name="T57" fmla="*/ 1 h 102"/>
                  <a:gd name="T58" fmla="*/ 22 w 32"/>
                  <a:gd name="T59" fmla="*/ 1 h 102"/>
                  <a:gd name="T60" fmla="*/ 20 w 32"/>
                  <a:gd name="T61" fmla="*/ 1 h 102"/>
                  <a:gd name="T62" fmla="*/ 16 w 32"/>
                  <a:gd name="T63" fmla="*/ 1 h 102"/>
                  <a:gd name="T64" fmla="*/ 14 w 32"/>
                  <a:gd name="T65" fmla="*/ 1 h 102"/>
                  <a:gd name="T66" fmla="*/ 12 w 32"/>
                  <a:gd name="T67" fmla="*/ 1 h 102"/>
                  <a:gd name="T68" fmla="*/ 12 w 32"/>
                  <a:gd name="T69" fmla="*/ 1 h 102"/>
                  <a:gd name="T70" fmla="*/ 13 w 32"/>
                  <a:gd name="T71" fmla="*/ 1 h 102"/>
                  <a:gd name="T72" fmla="*/ 15 w 32"/>
                  <a:gd name="T73" fmla="*/ 1 h 102"/>
                  <a:gd name="T74" fmla="*/ 16 w 32"/>
                  <a:gd name="T75" fmla="*/ 1 h 102"/>
                  <a:gd name="T76" fmla="*/ 18 w 32"/>
                  <a:gd name="T77" fmla="*/ 1 h 102"/>
                  <a:gd name="T78" fmla="*/ 16 w 32"/>
                  <a:gd name="T79" fmla="*/ 1 h 102"/>
                  <a:gd name="T80" fmla="*/ 16 w 32"/>
                  <a:gd name="T81" fmla="*/ 1 h 102"/>
                  <a:gd name="T82" fmla="*/ 8 w 32"/>
                  <a:gd name="T83" fmla="*/ 1 h 102"/>
                  <a:gd name="T84" fmla="*/ 0 w 32"/>
                  <a:gd name="T85" fmla="*/ 1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102"/>
                  <a:gd name="T131" fmla="*/ 32 w 32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102">
                    <a:moveTo>
                      <a:pt x="0" y="100"/>
                    </a:moveTo>
                    <a:lnTo>
                      <a:pt x="2" y="91"/>
                    </a:lnTo>
                    <a:lnTo>
                      <a:pt x="8" y="69"/>
                    </a:lnTo>
                    <a:lnTo>
                      <a:pt x="12" y="4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5" y="13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31" y="4"/>
                    </a:lnTo>
                    <a:lnTo>
                      <a:pt x="32" y="9"/>
                    </a:lnTo>
                    <a:lnTo>
                      <a:pt x="31" y="15"/>
                    </a:lnTo>
                    <a:lnTo>
                      <a:pt x="26" y="18"/>
                    </a:lnTo>
                    <a:lnTo>
                      <a:pt x="22" y="21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8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4" y="13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3" y="15"/>
                    </a:lnTo>
                    <a:lnTo>
                      <a:pt x="15" y="19"/>
                    </a:lnTo>
                    <a:lnTo>
                      <a:pt x="16" y="25"/>
                    </a:lnTo>
                    <a:lnTo>
                      <a:pt x="18" y="33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8" y="10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1" name="Freeform 26"/>
              <p:cNvSpPr>
                <a:spLocks/>
              </p:cNvSpPr>
              <p:nvPr/>
            </p:nvSpPr>
            <p:spPr bwMode="auto">
              <a:xfrm>
                <a:off x="5325" y="2133"/>
                <a:ext cx="33" cy="16"/>
              </a:xfrm>
              <a:custGeom>
                <a:avLst/>
                <a:gdLst>
                  <a:gd name="T0" fmla="*/ 7 w 33"/>
                  <a:gd name="T1" fmla="*/ 0 h 33"/>
                  <a:gd name="T2" fmla="*/ 4 w 33"/>
                  <a:gd name="T3" fmla="*/ 0 h 33"/>
                  <a:gd name="T4" fmla="*/ 1 w 33"/>
                  <a:gd name="T5" fmla="*/ 0 h 33"/>
                  <a:gd name="T6" fmla="*/ 0 w 33"/>
                  <a:gd name="T7" fmla="*/ 0 h 33"/>
                  <a:gd name="T8" fmla="*/ 2 w 33"/>
                  <a:gd name="T9" fmla="*/ 0 h 33"/>
                  <a:gd name="T10" fmla="*/ 6 w 33"/>
                  <a:gd name="T11" fmla="*/ 0 h 33"/>
                  <a:gd name="T12" fmla="*/ 11 w 33"/>
                  <a:gd name="T13" fmla="*/ 0 h 33"/>
                  <a:gd name="T14" fmla="*/ 14 w 33"/>
                  <a:gd name="T15" fmla="*/ 0 h 33"/>
                  <a:gd name="T16" fmla="*/ 15 w 33"/>
                  <a:gd name="T17" fmla="*/ 0 h 33"/>
                  <a:gd name="T18" fmla="*/ 15 w 33"/>
                  <a:gd name="T19" fmla="*/ 0 h 33"/>
                  <a:gd name="T20" fmla="*/ 16 w 33"/>
                  <a:gd name="T21" fmla="*/ 0 h 33"/>
                  <a:gd name="T22" fmla="*/ 16 w 33"/>
                  <a:gd name="T23" fmla="*/ 0 h 33"/>
                  <a:gd name="T24" fmla="*/ 17 w 33"/>
                  <a:gd name="T25" fmla="*/ 0 h 33"/>
                  <a:gd name="T26" fmla="*/ 19 w 33"/>
                  <a:gd name="T27" fmla="*/ 0 h 33"/>
                  <a:gd name="T28" fmla="*/ 21 w 33"/>
                  <a:gd name="T29" fmla="*/ 0 h 33"/>
                  <a:gd name="T30" fmla="*/ 22 w 33"/>
                  <a:gd name="T31" fmla="*/ 0 h 33"/>
                  <a:gd name="T32" fmla="*/ 25 w 33"/>
                  <a:gd name="T33" fmla="*/ 0 h 33"/>
                  <a:gd name="T34" fmla="*/ 28 w 33"/>
                  <a:gd name="T35" fmla="*/ 0 h 33"/>
                  <a:gd name="T36" fmla="*/ 32 w 33"/>
                  <a:gd name="T37" fmla="*/ 0 h 33"/>
                  <a:gd name="T38" fmla="*/ 33 w 33"/>
                  <a:gd name="T39" fmla="*/ 0 h 33"/>
                  <a:gd name="T40" fmla="*/ 32 w 33"/>
                  <a:gd name="T41" fmla="*/ 0 h 33"/>
                  <a:gd name="T42" fmla="*/ 29 w 33"/>
                  <a:gd name="T43" fmla="*/ 0 h 33"/>
                  <a:gd name="T44" fmla="*/ 28 w 33"/>
                  <a:gd name="T45" fmla="*/ 0 h 33"/>
                  <a:gd name="T46" fmla="*/ 28 w 33"/>
                  <a:gd name="T47" fmla="*/ 0 h 33"/>
                  <a:gd name="T48" fmla="*/ 29 w 33"/>
                  <a:gd name="T49" fmla="*/ 0 h 33"/>
                  <a:gd name="T50" fmla="*/ 29 w 33"/>
                  <a:gd name="T51" fmla="*/ 0 h 33"/>
                  <a:gd name="T52" fmla="*/ 27 w 33"/>
                  <a:gd name="T53" fmla="*/ 0 h 33"/>
                  <a:gd name="T54" fmla="*/ 25 w 33"/>
                  <a:gd name="T55" fmla="*/ 0 h 33"/>
                  <a:gd name="T56" fmla="*/ 20 w 33"/>
                  <a:gd name="T57" fmla="*/ 0 h 33"/>
                  <a:gd name="T58" fmla="*/ 16 w 33"/>
                  <a:gd name="T59" fmla="*/ 0 h 33"/>
                  <a:gd name="T60" fmla="*/ 12 w 33"/>
                  <a:gd name="T61" fmla="*/ 0 h 33"/>
                  <a:gd name="T62" fmla="*/ 7 w 33"/>
                  <a:gd name="T63" fmla="*/ 0 h 33"/>
                  <a:gd name="T64" fmla="*/ 5 w 33"/>
                  <a:gd name="T65" fmla="*/ 0 h 33"/>
                  <a:gd name="T66" fmla="*/ 6 w 33"/>
                  <a:gd name="T67" fmla="*/ 0 h 33"/>
                  <a:gd name="T68" fmla="*/ 8 w 33"/>
                  <a:gd name="T69" fmla="*/ 0 h 33"/>
                  <a:gd name="T70" fmla="*/ 8 w 33"/>
                  <a:gd name="T71" fmla="*/ 0 h 33"/>
                  <a:gd name="T72" fmla="*/ 7 w 33"/>
                  <a:gd name="T73" fmla="*/ 0 h 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"/>
                  <a:gd name="T112" fmla="*/ 0 h 33"/>
                  <a:gd name="T113" fmla="*/ 33 w 33"/>
                  <a:gd name="T114" fmla="*/ 33 h 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" h="33">
                    <a:moveTo>
                      <a:pt x="7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1" y="19"/>
                    </a:lnTo>
                    <a:lnTo>
                      <a:pt x="14" y="22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7" y="28"/>
                    </a:lnTo>
                    <a:lnTo>
                      <a:pt x="19" y="25"/>
                    </a:lnTo>
                    <a:lnTo>
                      <a:pt x="21" y="22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8" y="19"/>
                    </a:lnTo>
                    <a:lnTo>
                      <a:pt x="32" y="18"/>
                    </a:lnTo>
                    <a:lnTo>
                      <a:pt x="33" y="13"/>
                    </a:lnTo>
                    <a:lnTo>
                      <a:pt x="32" y="9"/>
                    </a:lnTo>
                    <a:lnTo>
                      <a:pt x="29" y="4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0" y="18"/>
                    </a:lnTo>
                    <a:lnTo>
                      <a:pt x="16" y="16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2" name="Freeform 27"/>
              <p:cNvSpPr>
                <a:spLocks/>
              </p:cNvSpPr>
              <p:nvPr/>
            </p:nvSpPr>
            <p:spPr bwMode="auto">
              <a:xfrm>
                <a:off x="5334" y="2173"/>
                <a:ext cx="37" cy="18"/>
              </a:xfrm>
              <a:custGeom>
                <a:avLst/>
                <a:gdLst>
                  <a:gd name="T0" fmla="*/ 10 w 37"/>
                  <a:gd name="T1" fmla="*/ 1 h 34"/>
                  <a:gd name="T2" fmla="*/ 18 w 37"/>
                  <a:gd name="T3" fmla="*/ 1 h 34"/>
                  <a:gd name="T4" fmla="*/ 24 w 37"/>
                  <a:gd name="T5" fmla="*/ 1 h 34"/>
                  <a:gd name="T6" fmla="*/ 30 w 37"/>
                  <a:gd name="T7" fmla="*/ 1 h 34"/>
                  <a:gd name="T8" fmla="*/ 32 w 37"/>
                  <a:gd name="T9" fmla="*/ 1 h 34"/>
                  <a:gd name="T10" fmla="*/ 33 w 37"/>
                  <a:gd name="T11" fmla="*/ 1 h 34"/>
                  <a:gd name="T12" fmla="*/ 32 w 37"/>
                  <a:gd name="T13" fmla="*/ 1 h 34"/>
                  <a:gd name="T14" fmla="*/ 30 w 37"/>
                  <a:gd name="T15" fmla="*/ 1 h 34"/>
                  <a:gd name="T16" fmla="*/ 27 w 37"/>
                  <a:gd name="T17" fmla="*/ 1 h 34"/>
                  <a:gd name="T18" fmla="*/ 24 w 37"/>
                  <a:gd name="T19" fmla="*/ 1 h 34"/>
                  <a:gd name="T20" fmla="*/ 22 w 37"/>
                  <a:gd name="T21" fmla="*/ 1 h 34"/>
                  <a:gd name="T22" fmla="*/ 23 w 37"/>
                  <a:gd name="T23" fmla="*/ 1 h 34"/>
                  <a:gd name="T24" fmla="*/ 29 w 37"/>
                  <a:gd name="T25" fmla="*/ 1 h 34"/>
                  <a:gd name="T26" fmla="*/ 35 w 37"/>
                  <a:gd name="T27" fmla="*/ 1 h 34"/>
                  <a:gd name="T28" fmla="*/ 37 w 37"/>
                  <a:gd name="T29" fmla="*/ 1 h 34"/>
                  <a:gd name="T30" fmla="*/ 36 w 37"/>
                  <a:gd name="T31" fmla="*/ 1 h 34"/>
                  <a:gd name="T32" fmla="*/ 33 w 37"/>
                  <a:gd name="T33" fmla="*/ 1 h 34"/>
                  <a:gd name="T34" fmla="*/ 27 w 37"/>
                  <a:gd name="T35" fmla="*/ 1 h 34"/>
                  <a:gd name="T36" fmla="*/ 21 w 37"/>
                  <a:gd name="T37" fmla="*/ 1 h 34"/>
                  <a:gd name="T38" fmla="*/ 13 w 37"/>
                  <a:gd name="T39" fmla="*/ 1 h 34"/>
                  <a:gd name="T40" fmla="*/ 6 w 37"/>
                  <a:gd name="T41" fmla="*/ 1 h 34"/>
                  <a:gd name="T42" fmla="*/ 3 w 37"/>
                  <a:gd name="T43" fmla="*/ 1 h 34"/>
                  <a:gd name="T44" fmla="*/ 0 w 37"/>
                  <a:gd name="T45" fmla="*/ 1 h 34"/>
                  <a:gd name="T46" fmla="*/ 0 w 37"/>
                  <a:gd name="T47" fmla="*/ 1 h 34"/>
                  <a:gd name="T48" fmla="*/ 3 w 37"/>
                  <a:gd name="T49" fmla="*/ 1 h 34"/>
                  <a:gd name="T50" fmla="*/ 6 w 37"/>
                  <a:gd name="T51" fmla="*/ 1 h 34"/>
                  <a:gd name="T52" fmla="*/ 9 w 37"/>
                  <a:gd name="T53" fmla="*/ 1 h 34"/>
                  <a:gd name="T54" fmla="*/ 13 w 37"/>
                  <a:gd name="T55" fmla="*/ 0 h 34"/>
                  <a:gd name="T56" fmla="*/ 17 w 37"/>
                  <a:gd name="T57" fmla="*/ 0 h 34"/>
                  <a:gd name="T58" fmla="*/ 19 w 37"/>
                  <a:gd name="T59" fmla="*/ 1 h 34"/>
                  <a:gd name="T60" fmla="*/ 20 w 37"/>
                  <a:gd name="T61" fmla="*/ 1 h 34"/>
                  <a:gd name="T62" fmla="*/ 19 w 37"/>
                  <a:gd name="T63" fmla="*/ 1 h 34"/>
                  <a:gd name="T64" fmla="*/ 16 w 37"/>
                  <a:gd name="T65" fmla="*/ 1 h 34"/>
                  <a:gd name="T66" fmla="*/ 11 w 37"/>
                  <a:gd name="T67" fmla="*/ 1 h 34"/>
                  <a:gd name="T68" fmla="*/ 7 w 37"/>
                  <a:gd name="T69" fmla="*/ 1 h 34"/>
                  <a:gd name="T70" fmla="*/ 6 w 37"/>
                  <a:gd name="T71" fmla="*/ 1 h 34"/>
                  <a:gd name="T72" fmla="*/ 10 w 37"/>
                  <a:gd name="T73" fmla="*/ 1 h 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"/>
                  <a:gd name="T112" fmla="*/ 0 h 34"/>
                  <a:gd name="T113" fmla="*/ 37 w 37"/>
                  <a:gd name="T114" fmla="*/ 34 h 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" h="34">
                    <a:moveTo>
                      <a:pt x="10" y="22"/>
                    </a:moveTo>
                    <a:lnTo>
                      <a:pt x="18" y="25"/>
                    </a:lnTo>
                    <a:lnTo>
                      <a:pt x="24" y="25"/>
                    </a:lnTo>
                    <a:lnTo>
                      <a:pt x="30" y="24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2" y="15"/>
                    </a:lnTo>
                    <a:lnTo>
                      <a:pt x="30" y="12"/>
                    </a:lnTo>
                    <a:lnTo>
                      <a:pt x="27" y="10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23" y="3"/>
                    </a:lnTo>
                    <a:lnTo>
                      <a:pt x="29" y="6"/>
                    </a:lnTo>
                    <a:lnTo>
                      <a:pt x="35" y="12"/>
                    </a:lnTo>
                    <a:lnTo>
                      <a:pt x="37" y="19"/>
                    </a:lnTo>
                    <a:lnTo>
                      <a:pt x="36" y="25"/>
                    </a:lnTo>
                    <a:lnTo>
                      <a:pt x="33" y="31"/>
                    </a:lnTo>
                    <a:lnTo>
                      <a:pt x="27" y="34"/>
                    </a:lnTo>
                    <a:lnTo>
                      <a:pt x="21" y="34"/>
                    </a:lnTo>
                    <a:lnTo>
                      <a:pt x="13" y="31"/>
                    </a:lnTo>
                    <a:lnTo>
                      <a:pt x="6" y="27"/>
                    </a:lnTo>
                    <a:lnTo>
                      <a:pt x="3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3" name="Freeform 28"/>
              <p:cNvSpPr>
                <a:spLocks/>
              </p:cNvSpPr>
              <p:nvPr/>
            </p:nvSpPr>
            <p:spPr bwMode="auto">
              <a:xfrm>
                <a:off x="5157" y="2423"/>
                <a:ext cx="93" cy="118"/>
              </a:xfrm>
              <a:custGeom>
                <a:avLst/>
                <a:gdLst>
                  <a:gd name="T0" fmla="*/ 63 w 93"/>
                  <a:gd name="T1" fmla="*/ 0 h 237"/>
                  <a:gd name="T2" fmla="*/ 55 w 93"/>
                  <a:gd name="T3" fmla="*/ 0 h 237"/>
                  <a:gd name="T4" fmla="*/ 42 w 93"/>
                  <a:gd name="T5" fmla="*/ 0 h 237"/>
                  <a:gd name="T6" fmla="*/ 28 w 93"/>
                  <a:gd name="T7" fmla="*/ 0 h 237"/>
                  <a:gd name="T8" fmla="*/ 16 w 93"/>
                  <a:gd name="T9" fmla="*/ 0 h 237"/>
                  <a:gd name="T10" fmla="*/ 14 w 93"/>
                  <a:gd name="T11" fmla="*/ 0 h 237"/>
                  <a:gd name="T12" fmla="*/ 13 w 93"/>
                  <a:gd name="T13" fmla="*/ 0 h 237"/>
                  <a:gd name="T14" fmla="*/ 2 w 93"/>
                  <a:gd name="T15" fmla="*/ 0 h 237"/>
                  <a:gd name="T16" fmla="*/ 1 w 93"/>
                  <a:gd name="T17" fmla="*/ 0 h 237"/>
                  <a:gd name="T18" fmla="*/ 10 w 93"/>
                  <a:gd name="T19" fmla="*/ 0 h 237"/>
                  <a:gd name="T20" fmla="*/ 22 w 93"/>
                  <a:gd name="T21" fmla="*/ 0 h 237"/>
                  <a:gd name="T22" fmla="*/ 32 w 93"/>
                  <a:gd name="T23" fmla="*/ 0 h 237"/>
                  <a:gd name="T24" fmla="*/ 41 w 93"/>
                  <a:gd name="T25" fmla="*/ 0 h 237"/>
                  <a:gd name="T26" fmla="*/ 53 w 93"/>
                  <a:gd name="T27" fmla="*/ 0 h 237"/>
                  <a:gd name="T28" fmla="*/ 74 w 93"/>
                  <a:gd name="T29" fmla="*/ 0 h 237"/>
                  <a:gd name="T30" fmla="*/ 87 w 93"/>
                  <a:gd name="T31" fmla="*/ 0 h 237"/>
                  <a:gd name="T32" fmla="*/ 93 w 93"/>
                  <a:gd name="T33" fmla="*/ 0 h 237"/>
                  <a:gd name="T34" fmla="*/ 90 w 93"/>
                  <a:gd name="T35" fmla="*/ 0 h 237"/>
                  <a:gd name="T36" fmla="*/ 82 w 93"/>
                  <a:gd name="T37" fmla="*/ 0 h 237"/>
                  <a:gd name="T38" fmla="*/ 70 w 93"/>
                  <a:gd name="T39" fmla="*/ 0 h 237"/>
                  <a:gd name="T40" fmla="*/ 58 w 93"/>
                  <a:gd name="T41" fmla="*/ 0 h 237"/>
                  <a:gd name="T42" fmla="*/ 49 w 93"/>
                  <a:gd name="T43" fmla="*/ 0 h 237"/>
                  <a:gd name="T44" fmla="*/ 40 w 93"/>
                  <a:gd name="T45" fmla="*/ 0 h 237"/>
                  <a:gd name="T46" fmla="*/ 32 w 93"/>
                  <a:gd name="T47" fmla="*/ 0 h 237"/>
                  <a:gd name="T48" fmla="*/ 26 w 93"/>
                  <a:gd name="T49" fmla="*/ 0 h 237"/>
                  <a:gd name="T50" fmla="*/ 14 w 93"/>
                  <a:gd name="T51" fmla="*/ 0 h 237"/>
                  <a:gd name="T52" fmla="*/ 14 w 93"/>
                  <a:gd name="T53" fmla="*/ 0 h 237"/>
                  <a:gd name="T54" fmla="*/ 24 w 93"/>
                  <a:gd name="T55" fmla="*/ 0 h 237"/>
                  <a:gd name="T56" fmla="*/ 24 w 93"/>
                  <a:gd name="T57" fmla="*/ 0 h 237"/>
                  <a:gd name="T58" fmla="*/ 20 w 93"/>
                  <a:gd name="T59" fmla="*/ 0 h 237"/>
                  <a:gd name="T60" fmla="*/ 25 w 93"/>
                  <a:gd name="T61" fmla="*/ 0 h 237"/>
                  <a:gd name="T62" fmla="*/ 40 w 93"/>
                  <a:gd name="T63" fmla="*/ 0 h 237"/>
                  <a:gd name="T64" fmla="*/ 64 w 93"/>
                  <a:gd name="T65" fmla="*/ 0 h 237"/>
                  <a:gd name="T66" fmla="*/ 68 w 93"/>
                  <a:gd name="T67" fmla="*/ 0 h 237"/>
                  <a:gd name="T68" fmla="*/ 64 w 93"/>
                  <a:gd name="T69" fmla="*/ 0 h 2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237"/>
                  <a:gd name="T107" fmla="*/ 93 w 93"/>
                  <a:gd name="T108" fmla="*/ 237 h 2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237">
                    <a:moveTo>
                      <a:pt x="64" y="231"/>
                    </a:moveTo>
                    <a:lnTo>
                      <a:pt x="63" y="217"/>
                    </a:lnTo>
                    <a:lnTo>
                      <a:pt x="59" y="205"/>
                    </a:lnTo>
                    <a:lnTo>
                      <a:pt x="55" y="195"/>
                    </a:lnTo>
                    <a:lnTo>
                      <a:pt x="49" y="187"/>
                    </a:lnTo>
                    <a:lnTo>
                      <a:pt x="42" y="180"/>
                    </a:lnTo>
                    <a:lnTo>
                      <a:pt x="36" y="174"/>
                    </a:lnTo>
                    <a:lnTo>
                      <a:pt x="28" y="168"/>
                    </a:lnTo>
                    <a:lnTo>
                      <a:pt x="23" y="162"/>
                    </a:lnTo>
                    <a:lnTo>
                      <a:pt x="16" y="148"/>
                    </a:lnTo>
                    <a:lnTo>
                      <a:pt x="14" y="135"/>
                    </a:lnTo>
                    <a:lnTo>
                      <a:pt x="14" y="123"/>
                    </a:lnTo>
                    <a:lnTo>
                      <a:pt x="15" y="114"/>
                    </a:lnTo>
                    <a:lnTo>
                      <a:pt x="13" y="106"/>
                    </a:lnTo>
                    <a:lnTo>
                      <a:pt x="7" y="97"/>
                    </a:lnTo>
                    <a:lnTo>
                      <a:pt x="2" y="85"/>
                    </a:lnTo>
                    <a:lnTo>
                      <a:pt x="0" y="73"/>
                    </a:lnTo>
                    <a:lnTo>
                      <a:pt x="1" y="58"/>
                    </a:lnTo>
                    <a:lnTo>
                      <a:pt x="4" y="46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2" y="32"/>
                    </a:lnTo>
                    <a:lnTo>
                      <a:pt x="27" y="30"/>
                    </a:lnTo>
                    <a:lnTo>
                      <a:pt x="32" y="29"/>
                    </a:lnTo>
                    <a:lnTo>
                      <a:pt x="37" y="27"/>
                    </a:lnTo>
                    <a:lnTo>
                      <a:pt x="41" y="21"/>
                    </a:lnTo>
                    <a:lnTo>
                      <a:pt x="46" y="12"/>
                    </a:lnTo>
                    <a:lnTo>
                      <a:pt x="53" y="3"/>
                    </a:lnTo>
                    <a:lnTo>
                      <a:pt x="65" y="0"/>
                    </a:lnTo>
                    <a:lnTo>
                      <a:pt x="74" y="2"/>
                    </a:lnTo>
                    <a:lnTo>
                      <a:pt x="80" y="6"/>
                    </a:lnTo>
                    <a:lnTo>
                      <a:pt x="87" y="12"/>
                    </a:lnTo>
                    <a:lnTo>
                      <a:pt x="92" y="20"/>
                    </a:lnTo>
                    <a:lnTo>
                      <a:pt x="93" y="24"/>
                    </a:lnTo>
                    <a:lnTo>
                      <a:pt x="92" y="29"/>
                    </a:lnTo>
                    <a:lnTo>
                      <a:pt x="90" y="30"/>
                    </a:lnTo>
                    <a:lnTo>
                      <a:pt x="87" y="27"/>
                    </a:lnTo>
                    <a:lnTo>
                      <a:pt x="82" y="21"/>
                    </a:lnTo>
                    <a:lnTo>
                      <a:pt x="77" y="15"/>
                    </a:lnTo>
                    <a:lnTo>
                      <a:pt x="70" y="12"/>
                    </a:lnTo>
                    <a:lnTo>
                      <a:pt x="64" y="11"/>
                    </a:lnTo>
                    <a:lnTo>
                      <a:pt x="58" y="12"/>
                    </a:lnTo>
                    <a:lnTo>
                      <a:pt x="53" y="15"/>
                    </a:lnTo>
                    <a:lnTo>
                      <a:pt x="49" y="21"/>
                    </a:lnTo>
                    <a:lnTo>
                      <a:pt x="44" y="30"/>
                    </a:lnTo>
                    <a:lnTo>
                      <a:pt x="40" y="38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6" y="42"/>
                    </a:lnTo>
                    <a:lnTo>
                      <a:pt x="19" y="46"/>
                    </a:lnTo>
                    <a:lnTo>
                      <a:pt x="14" y="54"/>
                    </a:lnTo>
                    <a:lnTo>
                      <a:pt x="12" y="70"/>
                    </a:lnTo>
                    <a:lnTo>
                      <a:pt x="14" y="87"/>
                    </a:lnTo>
                    <a:lnTo>
                      <a:pt x="18" y="97"/>
                    </a:lnTo>
                    <a:lnTo>
                      <a:pt x="24" y="103"/>
                    </a:lnTo>
                    <a:lnTo>
                      <a:pt x="25" y="111"/>
                    </a:lnTo>
                    <a:lnTo>
                      <a:pt x="24" y="118"/>
                    </a:lnTo>
                    <a:lnTo>
                      <a:pt x="22" y="126"/>
                    </a:lnTo>
                    <a:lnTo>
                      <a:pt x="20" y="132"/>
                    </a:lnTo>
                    <a:lnTo>
                      <a:pt x="22" y="139"/>
                    </a:lnTo>
                    <a:lnTo>
                      <a:pt x="25" y="147"/>
                    </a:lnTo>
                    <a:lnTo>
                      <a:pt x="31" y="157"/>
                    </a:lnTo>
                    <a:lnTo>
                      <a:pt x="40" y="168"/>
                    </a:lnTo>
                    <a:lnTo>
                      <a:pt x="53" y="180"/>
                    </a:lnTo>
                    <a:lnTo>
                      <a:pt x="64" y="195"/>
                    </a:lnTo>
                    <a:lnTo>
                      <a:pt x="68" y="214"/>
                    </a:lnTo>
                    <a:lnTo>
                      <a:pt x="68" y="229"/>
                    </a:lnTo>
                    <a:lnTo>
                      <a:pt x="67" y="23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4" name="Freeform 29"/>
              <p:cNvSpPr>
                <a:spLocks/>
              </p:cNvSpPr>
              <p:nvPr/>
            </p:nvSpPr>
            <p:spPr bwMode="auto">
              <a:xfrm>
                <a:off x="5219" y="2434"/>
                <a:ext cx="139" cy="107"/>
              </a:xfrm>
              <a:custGeom>
                <a:avLst/>
                <a:gdLst>
                  <a:gd name="T0" fmla="*/ 43 w 139"/>
                  <a:gd name="T1" fmla="*/ 1 h 214"/>
                  <a:gd name="T2" fmla="*/ 54 w 139"/>
                  <a:gd name="T3" fmla="*/ 1 h 214"/>
                  <a:gd name="T4" fmla="*/ 63 w 139"/>
                  <a:gd name="T5" fmla="*/ 0 h 214"/>
                  <a:gd name="T6" fmla="*/ 71 w 139"/>
                  <a:gd name="T7" fmla="*/ 1 h 214"/>
                  <a:gd name="T8" fmla="*/ 80 w 139"/>
                  <a:gd name="T9" fmla="*/ 1 h 214"/>
                  <a:gd name="T10" fmla="*/ 94 w 139"/>
                  <a:gd name="T11" fmla="*/ 1 h 214"/>
                  <a:gd name="T12" fmla="*/ 112 w 139"/>
                  <a:gd name="T13" fmla="*/ 1 h 214"/>
                  <a:gd name="T14" fmla="*/ 126 w 139"/>
                  <a:gd name="T15" fmla="*/ 1 h 214"/>
                  <a:gd name="T16" fmla="*/ 134 w 139"/>
                  <a:gd name="T17" fmla="*/ 1 h 214"/>
                  <a:gd name="T18" fmla="*/ 137 w 139"/>
                  <a:gd name="T19" fmla="*/ 1 h 214"/>
                  <a:gd name="T20" fmla="*/ 139 w 139"/>
                  <a:gd name="T21" fmla="*/ 1 h 214"/>
                  <a:gd name="T22" fmla="*/ 134 w 139"/>
                  <a:gd name="T23" fmla="*/ 1 h 214"/>
                  <a:gd name="T24" fmla="*/ 129 w 139"/>
                  <a:gd name="T25" fmla="*/ 1 h 214"/>
                  <a:gd name="T26" fmla="*/ 128 w 139"/>
                  <a:gd name="T27" fmla="*/ 1 h 214"/>
                  <a:gd name="T28" fmla="*/ 135 w 139"/>
                  <a:gd name="T29" fmla="*/ 1 h 214"/>
                  <a:gd name="T30" fmla="*/ 127 w 139"/>
                  <a:gd name="T31" fmla="*/ 1 h 214"/>
                  <a:gd name="T32" fmla="*/ 115 w 139"/>
                  <a:gd name="T33" fmla="*/ 1 h 214"/>
                  <a:gd name="T34" fmla="*/ 101 w 139"/>
                  <a:gd name="T35" fmla="*/ 1 h 214"/>
                  <a:gd name="T36" fmla="*/ 81 w 139"/>
                  <a:gd name="T37" fmla="*/ 1 h 214"/>
                  <a:gd name="T38" fmla="*/ 68 w 139"/>
                  <a:gd name="T39" fmla="*/ 1 h 214"/>
                  <a:gd name="T40" fmla="*/ 61 w 139"/>
                  <a:gd name="T41" fmla="*/ 1 h 214"/>
                  <a:gd name="T42" fmla="*/ 54 w 139"/>
                  <a:gd name="T43" fmla="*/ 1 h 214"/>
                  <a:gd name="T44" fmla="*/ 54 w 139"/>
                  <a:gd name="T45" fmla="*/ 1 h 214"/>
                  <a:gd name="T46" fmla="*/ 62 w 139"/>
                  <a:gd name="T47" fmla="*/ 1 h 214"/>
                  <a:gd name="T48" fmla="*/ 72 w 139"/>
                  <a:gd name="T49" fmla="*/ 1 h 214"/>
                  <a:gd name="T50" fmla="*/ 85 w 139"/>
                  <a:gd name="T51" fmla="*/ 1 h 214"/>
                  <a:gd name="T52" fmla="*/ 94 w 139"/>
                  <a:gd name="T53" fmla="*/ 1 h 214"/>
                  <a:gd name="T54" fmla="*/ 109 w 139"/>
                  <a:gd name="T55" fmla="*/ 1 h 214"/>
                  <a:gd name="T56" fmla="*/ 123 w 139"/>
                  <a:gd name="T57" fmla="*/ 1 h 214"/>
                  <a:gd name="T58" fmla="*/ 129 w 139"/>
                  <a:gd name="T59" fmla="*/ 1 h 214"/>
                  <a:gd name="T60" fmla="*/ 124 w 139"/>
                  <a:gd name="T61" fmla="*/ 1 h 214"/>
                  <a:gd name="T62" fmla="*/ 124 w 139"/>
                  <a:gd name="T63" fmla="*/ 1 h 214"/>
                  <a:gd name="T64" fmla="*/ 131 w 139"/>
                  <a:gd name="T65" fmla="*/ 1 h 214"/>
                  <a:gd name="T66" fmla="*/ 134 w 139"/>
                  <a:gd name="T67" fmla="*/ 1 h 214"/>
                  <a:gd name="T68" fmla="*/ 129 w 139"/>
                  <a:gd name="T69" fmla="*/ 1 h 214"/>
                  <a:gd name="T70" fmla="*/ 113 w 139"/>
                  <a:gd name="T71" fmla="*/ 1 h 214"/>
                  <a:gd name="T72" fmla="*/ 89 w 139"/>
                  <a:gd name="T73" fmla="*/ 1 h 214"/>
                  <a:gd name="T74" fmla="*/ 78 w 139"/>
                  <a:gd name="T75" fmla="*/ 1 h 214"/>
                  <a:gd name="T76" fmla="*/ 71 w 139"/>
                  <a:gd name="T77" fmla="*/ 1 h 214"/>
                  <a:gd name="T78" fmla="*/ 56 w 139"/>
                  <a:gd name="T79" fmla="*/ 1 h 214"/>
                  <a:gd name="T80" fmla="*/ 36 w 139"/>
                  <a:gd name="T81" fmla="*/ 1 h 214"/>
                  <a:gd name="T82" fmla="*/ 25 w 139"/>
                  <a:gd name="T83" fmla="*/ 1 h 214"/>
                  <a:gd name="T84" fmla="*/ 27 w 139"/>
                  <a:gd name="T85" fmla="*/ 1 h 214"/>
                  <a:gd name="T86" fmla="*/ 18 w 139"/>
                  <a:gd name="T87" fmla="*/ 1 h 214"/>
                  <a:gd name="T88" fmla="*/ 8 w 139"/>
                  <a:gd name="T89" fmla="*/ 1 h 214"/>
                  <a:gd name="T90" fmla="*/ 7 w 139"/>
                  <a:gd name="T91" fmla="*/ 1 h 214"/>
                  <a:gd name="T92" fmla="*/ 13 w 139"/>
                  <a:gd name="T93" fmla="*/ 1 h 214"/>
                  <a:gd name="T94" fmla="*/ 15 w 139"/>
                  <a:gd name="T95" fmla="*/ 1 h 214"/>
                  <a:gd name="T96" fmla="*/ 9 w 139"/>
                  <a:gd name="T97" fmla="*/ 1 h 214"/>
                  <a:gd name="T98" fmla="*/ 10 w 139"/>
                  <a:gd name="T99" fmla="*/ 1 h 214"/>
                  <a:gd name="T100" fmla="*/ 8 w 139"/>
                  <a:gd name="T101" fmla="*/ 1 h 214"/>
                  <a:gd name="T102" fmla="*/ 1 w 139"/>
                  <a:gd name="T103" fmla="*/ 1 h 214"/>
                  <a:gd name="T104" fmla="*/ 4 w 139"/>
                  <a:gd name="T105" fmla="*/ 1 h 214"/>
                  <a:gd name="T106" fmla="*/ 17 w 139"/>
                  <a:gd name="T107" fmla="*/ 1 h 214"/>
                  <a:gd name="T108" fmla="*/ 16 w 139"/>
                  <a:gd name="T109" fmla="*/ 1 h 214"/>
                  <a:gd name="T110" fmla="*/ 14 w 139"/>
                  <a:gd name="T111" fmla="*/ 1 h 214"/>
                  <a:gd name="T112" fmla="*/ 20 w 139"/>
                  <a:gd name="T113" fmla="*/ 1 h 214"/>
                  <a:gd name="T114" fmla="*/ 32 w 139"/>
                  <a:gd name="T115" fmla="*/ 1 h 2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9"/>
                  <a:gd name="T175" fmla="*/ 0 h 214"/>
                  <a:gd name="T176" fmla="*/ 139 w 139"/>
                  <a:gd name="T177" fmla="*/ 214 h 2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9" h="214">
                    <a:moveTo>
                      <a:pt x="37" y="15"/>
                    </a:moveTo>
                    <a:lnTo>
                      <a:pt x="43" y="9"/>
                    </a:lnTo>
                    <a:lnTo>
                      <a:pt x="48" y="3"/>
                    </a:lnTo>
                    <a:lnTo>
                      <a:pt x="54" y="2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80" y="9"/>
                    </a:lnTo>
                    <a:lnTo>
                      <a:pt x="86" y="18"/>
                    </a:lnTo>
                    <a:lnTo>
                      <a:pt x="94" y="27"/>
                    </a:lnTo>
                    <a:lnTo>
                      <a:pt x="101" y="31"/>
                    </a:lnTo>
                    <a:lnTo>
                      <a:pt x="112" y="36"/>
                    </a:lnTo>
                    <a:lnTo>
                      <a:pt x="121" y="40"/>
                    </a:lnTo>
                    <a:lnTo>
                      <a:pt x="126" y="46"/>
                    </a:lnTo>
                    <a:lnTo>
                      <a:pt x="131" y="52"/>
                    </a:lnTo>
                    <a:lnTo>
                      <a:pt x="134" y="58"/>
                    </a:lnTo>
                    <a:lnTo>
                      <a:pt x="135" y="64"/>
                    </a:lnTo>
                    <a:lnTo>
                      <a:pt x="137" y="69"/>
                    </a:lnTo>
                    <a:lnTo>
                      <a:pt x="138" y="75"/>
                    </a:lnTo>
                    <a:lnTo>
                      <a:pt x="139" y="85"/>
                    </a:lnTo>
                    <a:lnTo>
                      <a:pt x="137" y="93"/>
                    </a:lnTo>
                    <a:lnTo>
                      <a:pt x="134" y="99"/>
                    </a:lnTo>
                    <a:lnTo>
                      <a:pt x="132" y="102"/>
                    </a:lnTo>
                    <a:lnTo>
                      <a:pt x="129" y="103"/>
                    </a:lnTo>
                    <a:lnTo>
                      <a:pt x="128" y="108"/>
                    </a:lnTo>
                    <a:lnTo>
                      <a:pt x="128" y="114"/>
                    </a:lnTo>
                    <a:lnTo>
                      <a:pt x="133" y="121"/>
                    </a:lnTo>
                    <a:lnTo>
                      <a:pt x="135" y="132"/>
                    </a:lnTo>
                    <a:lnTo>
                      <a:pt x="133" y="145"/>
                    </a:lnTo>
                    <a:lnTo>
                      <a:pt x="127" y="159"/>
                    </a:lnTo>
                    <a:lnTo>
                      <a:pt x="121" y="168"/>
                    </a:lnTo>
                    <a:lnTo>
                      <a:pt x="115" y="175"/>
                    </a:lnTo>
                    <a:lnTo>
                      <a:pt x="109" y="183"/>
                    </a:lnTo>
                    <a:lnTo>
                      <a:pt x="101" y="189"/>
                    </a:lnTo>
                    <a:lnTo>
                      <a:pt x="92" y="192"/>
                    </a:lnTo>
                    <a:lnTo>
                      <a:pt x="81" y="195"/>
                    </a:lnTo>
                    <a:lnTo>
                      <a:pt x="73" y="201"/>
                    </a:lnTo>
                    <a:lnTo>
                      <a:pt x="68" y="207"/>
                    </a:lnTo>
                    <a:lnTo>
                      <a:pt x="65" y="211"/>
                    </a:lnTo>
                    <a:lnTo>
                      <a:pt x="61" y="213"/>
                    </a:lnTo>
                    <a:lnTo>
                      <a:pt x="57" y="214"/>
                    </a:lnTo>
                    <a:lnTo>
                      <a:pt x="54" y="214"/>
                    </a:lnTo>
                    <a:lnTo>
                      <a:pt x="53" y="211"/>
                    </a:lnTo>
                    <a:lnTo>
                      <a:pt x="54" y="210"/>
                    </a:lnTo>
                    <a:lnTo>
                      <a:pt x="58" y="208"/>
                    </a:lnTo>
                    <a:lnTo>
                      <a:pt x="62" y="207"/>
                    </a:lnTo>
                    <a:lnTo>
                      <a:pt x="67" y="201"/>
                    </a:lnTo>
                    <a:lnTo>
                      <a:pt x="72" y="193"/>
                    </a:lnTo>
                    <a:lnTo>
                      <a:pt x="79" y="189"/>
                    </a:lnTo>
                    <a:lnTo>
                      <a:pt x="85" y="187"/>
                    </a:lnTo>
                    <a:lnTo>
                      <a:pt x="89" y="186"/>
                    </a:lnTo>
                    <a:lnTo>
                      <a:pt x="94" y="184"/>
                    </a:lnTo>
                    <a:lnTo>
                      <a:pt x="101" y="181"/>
                    </a:lnTo>
                    <a:lnTo>
                      <a:pt x="109" y="174"/>
                    </a:lnTo>
                    <a:lnTo>
                      <a:pt x="117" y="162"/>
                    </a:lnTo>
                    <a:lnTo>
                      <a:pt x="123" y="148"/>
                    </a:lnTo>
                    <a:lnTo>
                      <a:pt x="127" y="139"/>
                    </a:lnTo>
                    <a:lnTo>
                      <a:pt x="129" y="130"/>
                    </a:lnTo>
                    <a:lnTo>
                      <a:pt x="127" y="121"/>
                    </a:lnTo>
                    <a:lnTo>
                      <a:pt x="124" y="112"/>
                    </a:lnTo>
                    <a:lnTo>
                      <a:pt x="123" y="105"/>
                    </a:lnTo>
                    <a:lnTo>
                      <a:pt x="124" y="99"/>
                    </a:lnTo>
                    <a:lnTo>
                      <a:pt x="127" y="94"/>
                    </a:lnTo>
                    <a:lnTo>
                      <a:pt x="131" y="88"/>
                    </a:lnTo>
                    <a:lnTo>
                      <a:pt x="134" y="82"/>
                    </a:lnTo>
                    <a:lnTo>
                      <a:pt x="134" y="76"/>
                    </a:lnTo>
                    <a:lnTo>
                      <a:pt x="133" y="69"/>
                    </a:lnTo>
                    <a:lnTo>
                      <a:pt x="129" y="61"/>
                    </a:lnTo>
                    <a:lnTo>
                      <a:pt x="123" y="52"/>
                    </a:lnTo>
                    <a:lnTo>
                      <a:pt x="113" y="46"/>
                    </a:lnTo>
                    <a:lnTo>
                      <a:pt x="101" y="42"/>
                    </a:lnTo>
                    <a:lnTo>
                      <a:pt x="89" y="37"/>
                    </a:lnTo>
                    <a:lnTo>
                      <a:pt x="82" y="30"/>
                    </a:lnTo>
                    <a:lnTo>
                      <a:pt x="78" y="22"/>
                    </a:lnTo>
                    <a:lnTo>
                      <a:pt x="74" y="18"/>
                    </a:lnTo>
                    <a:lnTo>
                      <a:pt x="71" y="15"/>
                    </a:lnTo>
                    <a:lnTo>
                      <a:pt x="65" y="12"/>
                    </a:lnTo>
                    <a:lnTo>
                      <a:pt x="56" y="12"/>
                    </a:lnTo>
                    <a:lnTo>
                      <a:pt x="46" y="20"/>
                    </a:lnTo>
                    <a:lnTo>
                      <a:pt x="36" y="31"/>
                    </a:lnTo>
                    <a:lnTo>
                      <a:pt x="29" y="43"/>
                    </a:lnTo>
                    <a:lnTo>
                      <a:pt x="25" y="58"/>
                    </a:lnTo>
                    <a:lnTo>
                      <a:pt x="27" y="78"/>
                    </a:lnTo>
                    <a:lnTo>
                      <a:pt x="27" y="90"/>
                    </a:lnTo>
                    <a:lnTo>
                      <a:pt x="23" y="100"/>
                    </a:lnTo>
                    <a:lnTo>
                      <a:pt x="18" y="108"/>
                    </a:lnTo>
                    <a:lnTo>
                      <a:pt x="12" y="114"/>
                    </a:lnTo>
                    <a:lnTo>
                      <a:pt x="8" y="118"/>
                    </a:lnTo>
                    <a:lnTo>
                      <a:pt x="6" y="126"/>
                    </a:lnTo>
                    <a:lnTo>
                      <a:pt x="7" y="135"/>
                    </a:lnTo>
                    <a:lnTo>
                      <a:pt x="9" y="144"/>
                    </a:lnTo>
                    <a:lnTo>
                      <a:pt x="13" y="156"/>
                    </a:lnTo>
                    <a:lnTo>
                      <a:pt x="15" y="174"/>
                    </a:lnTo>
                    <a:lnTo>
                      <a:pt x="15" y="189"/>
                    </a:lnTo>
                    <a:lnTo>
                      <a:pt x="13" y="196"/>
                    </a:lnTo>
                    <a:lnTo>
                      <a:pt x="9" y="193"/>
                    </a:lnTo>
                    <a:lnTo>
                      <a:pt x="10" y="189"/>
                    </a:lnTo>
                    <a:lnTo>
                      <a:pt x="10" y="180"/>
                    </a:lnTo>
                    <a:lnTo>
                      <a:pt x="10" y="172"/>
                    </a:lnTo>
                    <a:lnTo>
                      <a:pt x="8" y="163"/>
                    </a:lnTo>
                    <a:lnTo>
                      <a:pt x="4" y="150"/>
                    </a:lnTo>
                    <a:lnTo>
                      <a:pt x="1" y="136"/>
                    </a:lnTo>
                    <a:lnTo>
                      <a:pt x="0" y="124"/>
                    </a:lnTo>
                    <a:lnTo>
                      <a:pt x="4" y="115"/>
                    </a:lnTo>
                    <a:lnTo>
                      <a:pt x="10" y="103"/>
                    </a:lnTo>
                    <a:lnTo>
                      <a:pt x="17" y="93"/>
                    </a:lnTo>
                    <a:lnTo>
                      <a:pt x="18" y="84"/>
                    </a:lnTo>
                    <a:lnTo>
                      <a:pt x="16" y="76"/>
                    </a:lnTo>
                    <a:lnTo>
                      <a:pt x="15" y="69"/>
                    </a:lnTo>
                    <a:lnTo>
                      <a:pt x="14" y="60"/>
                    </a:lnTo>
                    <a:lnTo>
                      <a:pt x="16" y="52"/>
                    </a:lnTo>
                    <a:lnTo>
                      <a:pt x="20" y="43"/>
                    </a:lnTo>
                    <a:lnTo>
                      <a:pt x="26" y="33"/>
                    </a:lnTo>
                    <a:lnTo>
                      <a:pt x="32" y="22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5" name="Freeform 30"/>
              <p:cNvSpPr>
                <a:spLocks/>
              </p:cNvSpPr>
              <p:nvPr/>
            </p:nvSpPr>
            <p:spPr bwMode="auto">
              <a:xfrm>
                <a:off x="5272" y="2489"/>
                <a:ext cx="123" cy="69"/>
              </a:xfrm>
              <a:custGeom>
                <a:avLst/>
                <a:gdLst>
                  <a:gd name="T0" fmla="*/ 0 w 123"/>
                  <a:gd name="T1" fmla="*/ 1 h 138"/>
                  <a:gd name="T2" fmla="*/ 2 w 123"/>
                  <a:gd name="T3" fmla="*/ 1 h 138"/>
                  <a:gd name="T4" fmla="*/ 6 w 123"/>
                  <a:gd name="T5" fmla="*/ 1 h 138"/>
                  <a:gd name="T6" fmla="*/ 21 w 123"/>
                  <a:gd name="T7" fmla="*/ 1 h 138"/>
                  <a:gd name="T8" fmla="*/ 31 w 123"/>
                  <a:gd name="T9" fmla="*/ 1 h 138"/>
                  <a:gd name="T10" fmla="*/ 39 w 123"/>
                  <a:gd name="T11" fmla="*/ 1 h 138"/>
                  <a:gd name="T12" fmla="*/ 49 w 123"/>
                  <a:gd name="T13" fmla="*/ 1 h 138"/>
                  <a:gd name="T14" fmla="*/ 59 w 123"/>
                  <a:gd name="T15" fmla="*/ 1 h 138"/>
                  <a:gd name="T16" fmla="*/ 69 w 123"/>
                  <a:gd name="T17" fmla="*/ 1 h 138"/>
                  <a:gd name="T18" fmla="*/ 80 w 123"/>
                  <a:gd name="T19" fmla="*/ 1 h 138"/>
                  <a:gd name="T20" fmla="*/ 87 w 123"/>
                  <a:gd name="T21" fmla="*/ 1 h 138"/>
                  <a:gd name="T22" fmla="*/ 96 w 123"/>
                  <a:gd name="T23" fmla="*/ 1 h 138"/>
                  <a:gd name="T24" fmla="*/ 108 w 123"/>
                  <a:gd name="T25" fmla="*/ 1 h 138"/>
                  <a:gd name="T26" fmla="*/ 119 w 123"/>
                  <a:gd name="T27" fmla="*/ 1 h 138"/>
                  <a:gd name="T28" fmla="*/ 117 w 123"/>
                  <a:gd name="T29" fmla="*/ 1 h 138"/>
                  <a:gd name="T30" fmla="*/ 119 w 123"/>
                  <a:gd name="T31" fmla="*/ 1 h 138"/>
                  <a:gd name="T32" fmla="*/ 123 w 123"/>
                  <a:gd name="T33" fmla="*/ 1 h 138"/>
                  <a:gd name="T34" fmla="*/ 110 w 123"/>
                  <a:gd name="T35" fmla="*/ 1 h 138"/>
                  <a:gd name="T36" fmla="*/ 94 w 123"/>
                  <a:gd name="T37" fmla="*/ 1 h 138"/>
                  <a:gd name="T38" fmla="*/ 99 w 123"/>
                  <a:gd name="T39" fmla="*/ 1 h 138"/>
                  <a:gd name="T40" fmla="*/ 108 w 123"/>
                  <a:gd name="T41" fmla="*/ 1 h 138"/>
                  <a:gd name="T42" fmla="*/ 118 w 123"/>
                  <a:gd name="T43" fmla="*/ 1 h 138"/>
                  <a:gd name="T44" fmla="*/ 117 w 123"/>
                  <a:gd name="T45" fmla="*/ 1 h 138"/>
                  <a:gd name="T46" fmla="*/ 111 w 123"/>
                  <a:gd name="T47" fmla="*/ 1 h 138"/>
                  <a:gd name="T48" fmla="*/ 112 w 123"/>
                  <a:gd name="T49" fmla="*/ 1 h 138"/>
                  <a:gd name="T50" fmla="*/ 109 w 123"/>
                  <a:gd name="T51" fmla="*/ 1 h 138"/>
                  <a:gd name="T52" fmla="*/ 100 w 123"/>
                  <a:gd name="T53" fmla="*/ 1 h 138"/>
                  <a:gd name="T54" fmla="*/ 91 w 123"/>
                  <a:gd name="T55" fmla="*/ 1 h 138"/>
                  <a:gd name="T56" fmla="*/ 81 w 123"/>
                  <a:gd name="T57" fmla="*/ 1 h 138"/>
                  <a:gd name="T58" fmla="*/ 72 w 123"/>
                  <a:gd name="T59" fmla="*/ 1 h 138"/>
                  <a:gd name="T60" fmla="*/ 66 w 123"/>
                  <a:gd name="T61" fmla="*/ 1 h 138"/>
                  <a:gd name="T62" fmla="*/ 55 w 123"/>
                  <a:gd name="T63" fmla="*/ 1 h 138"/>
                  <a:gd name="T64" fmla="*/ 40 w 123"/>
                  <a:gd name="T65" fmla="*/ 1 h 138"/>
                  <a:gd name="T66" fmla="*/ 28 w 123"/>
                  <a:gd name="T67" fmla="*/ 1 h 138"/>
                  <a:gd name="T68" fmla="*/ 20 w 123"/>
                  <a:gd name="T69" fmla="*/ 1 h 138"/>
                  <a:gd name="T70" fmla="*/ 7 w 123"/>
                  <a:gd name="T71" fmla="*/ 1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3"/>
                  <a:gd name="T109" fmla="*/ 0 h 138"/>
                  <a:gd name="T110" fmla="*/ 123 w 123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3" h="138">
                    <a:moveTo>
                      <a:pt x="0" y="135"/>
                    </a:moveTo>
                    <a:lnTo>
                      <a:pt x="0" y="136"/>
                    </a:lnTo>
                    <a:lnTo>
                      <a:pt x="1" y="136"/>
                    </a:lnTo>
                    <a:lnTo>
                      <a:pt x="2" y="136"/>
                    </a:lnTo>
                    <a:lnTo>
                      <a:pt x="3" y="138"/>
                    </a:lnTo>
                    <a:lnTo>
                      <a:pt x="6" y="135"/>
                    </a:lnTo>
                    <a:lnTo>
                      <a:pt x="13" y="129"/>
                    </a:lnTo>
                    <a:lnTo>
                      <a:pt x="21" y="124"/>
                    </a:lnTo>
                    <a:lnTo>
                      <a:pt x="28" y="124"/>
                    </a:lnTo>
                    <a:lnTo>
                      <a:pt x="31" y="126"/>
                    </a:lnTo>
                    <a:lnTo>
                      <a:pt x="34" y="127"/>
                    </a:lnTo>
                    <a:lnTo>
                      <a:pt x="39" y="127"/>
                    </a:lnTo>
                    <a:lnTo>
                      <a:pt x="44" y="127"/>
                    </a:lnTo>
                    <a:lnTo>
                      <a:pt x="49" y="127"/>
                    </a:lnTo>
                    <a:lnTo>
                      <a:pt x="55" y="127"/>
                    </a:lnTo>
                    <a:lnTo>
                      <a:pt x="59" y="124"/>
                    </a:lnTo>
                    <a:lnTo>
                      <a:pt x="62" y="121"/>
                    </a:lnTo>
                    <a:lnTo>
                      <a:pt x="69" y="115"/>
                    </a:lnTo>
                    <a:lnTo>
                      <a:pt x="74" y="114"/>
                    </a:lnTo>
                    <a:lnTo>
                      <a:pt x="80" y="115"/>
                    </a:lnTo>
                    <a:lnTo>
                      <a:pt x="83" y="115"/>
                    </a:lnTo>
                    <a:lnTo>
                      <a:pt x="87" y="112"/>
                    </a:lnTo>
                    <a:lnTo>
                      <a:pt x="91" y="106"/>
                    </a:lnTo>
                    <a:lnTo>
                      <a:pt x="96" y="103"/>
                    </a:lnTo>
                    <a:lnTo>
                      <a:pt x="101" y="102"/>
                    </a:lnTo>
                    <a:lnTo>
                      <a:pt x="108" y="100"/>
                    </a:lnTo>
                    <a:lnTo>
                      <a:pt x="114" y="93"/>
                    </a:lnTo>
                    <a:lnTo>
                      <a:pt x="119" y="81"/>
                    </a:lnTo>
                    <a:lnTo>
                      <a:pt x="118" y="67"/>
                    </a:lnTo>
                    <a:lnTo>
                      <a:pt x="117" y="61"/>
                    </a:lnTo>
                    <a:lnTo>
                      <a:pt x="118" y="52"/>
                    </a:lnTo>
                    <a:lnTo>
                      <a:pt x="119" y="45"/>
                    </a:lnTo>
                    <a:lnTo>
                      <a:pt x="121" y="39"/>
                    </a:lnTo>
                    <a:lnTo>
                      <a:pt x="123" y="28"/>
                    </a:lnTo>
                    <a:lnTo>
                      <a:pt x="120" y="13"/>
                    </a:lnTo>
                    <a:lnTo>
                      <a:pt x="110" y="3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6" y="3"/>
                    </a:lnTo>
                    <a:lnTo>
                      <a:pt x="99" y="6"/>
                    </a:lnTo>
                    <a:lnTo>
                      <a:pt x="104" y="7"/>
                    </a:lnTo>
                    <a:lnTo>
                      <a:pt x="108" y="10"/>
                    </a:lnTo>
                    <a:lnTo>
                      <a:pt x="113" y="15"/>
                    </a:lnTo>
                    <a:lnTo>
                      <a:pt x="118" y="22"/>
                    </a:lnTo>
                    <a:lnTo>
                      <a:pt x="119" y="28"/>
                    </a:lnTo>
                    <a:lnTo>
                      <a:pt x="117" y="36"/>
                    </a:lnTo>
                    <a:lnTo>
                      <a:pt x="113" y="45"/>
                    </a:lnTo>
                    <a:lnTo>
                      <a:pt x="111" y="55"/>
                    </a:lnTo>
                    <a:lnTo>
                      <a:pt x="111" y="64"/>
                    </a:lnTo>
                    <a:lnTo>
                      <a:pt x="112" y="73"/>
                    </a:lnTo>
                    <a:lnTo>
                      <a:pt x="111" y="81"/>
                    </a:lnTo>
                    <a:lnTo>
                      <a:pt x="109" y="87"/>
                    </a:lnTo>
                    <a:lnTo>
                      <a:pt x="105" y="91"/>
                    </a:lnTo>
                    <a:lnTo>
                      <a:pt x="100" y="93"/>
                    </a:lnTo>
                    <a:lnTo>
                      <a:pt x="95" y="94"/>
                    </a:lnTo>
                    <a:lnTo>
                      <a:pt x="91" y="97"/>
                    </a:lnTo>
                    <a:lnTo>
                      <a:pt x="85" y="103"/>
                    </a:lnTo>
                    <a:lnTo>
                      <a:pt x="81" y="108"/>
                    </a:lnTo>
                    <a:lnTo>
                      <a:pt x="76" y="111"/>
                    </a:lnTo>
                    <a:lnTo>
                      <a:pt x="72" y="111"/>
                    </a:lnTo>
                    <a:lnTo>
                      <a:pt x="69" y="111"/>
                    </a:lnTo>
                    <a:lnTo>
                      <a:pt x="66" y="112"/>
                    </a:lnTo>
                    <a:lnTo>
                      <a:pt x="60" y="117"/>
                    </a:lnTo>
                    <a:lnTo>
                      <a:pt x="55" y="120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3" y="117"/>
                    </a:lnTo>
                    <a:lnTo>
                      <a:pt x="28" y="115"/>
                    </a:lnTo>
                    <a:lnTo>
                      <a:pt x="22" y="117"/>
                    </a:lnTo>
                    <a:lnTo>
                      <a:pt x="20" y="118"/>
                    </a:lnTo>
                    <a:lnTo>
                      <a:pt x="15" y="121"/>
                    </a:lnTo>
                    <a:lnTo>
                      <a:pt x="7" y="12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6" name="Freeform 31"/>
              <p:cNvSpPr>
                <a:spLocks/>
              </p:cNvSpPr>
              <p:nvPr/>
            </p:nvSpPr>
            <p:spPr bwMode="auto">
              <a:xfrm>
                <a:off x="5228" y="2182"/>
                <a:ext cx="30" cy="15"/>
              </a:xfrm>
              <a:custGeom>
                <a:avLst/>
                <a:gdLst>
                  <a:gd name="T0" fmla="*/ 23 w 30"/>
                  <a:gd name="T1" fmla="*/ 1 h 28"/>
                  <a:gd name="T2" fmla="*/ 23 w 30"/>
                  <a:gd name="T3" fmla="*/ 1 h 28"/>
                  <a:gd name="T4" fmla="*/ 25 w 30"/>
                  <a:gd name="T5" fmla="*/ 1 h 28"/>
                  <a:gd name="T6" fmla="*/ 26 w 30"/>
                  <a:gd name="T7" fmla="*/ 1 h 28"/>
                  <a:gd name="T8" fmla="*/ 27 w 30"/>
                  <a:gd name="T9" fmla="*/ 1 h 28"/>
                  <a:gd name="T10" fmla="*/ 28 w 30"/>
                  <a:gd name="T11" fmla="*/ 1 h 28"/>
                  <a:gd name="T12" fmla="*/ 30 w 30"/>
                  <a:gd name="T13" fmla="*/ 1 h 28"/>
                  <a:gd name="T14" fmla="*/ 28 w 30"/>
                  <a:gd name="T15" fmla="*/ 1 h 28"/>
                  <a:gd name="T16" fmla="*/ 23 w 30"/>
                  <a:gd name="T17" fmla="*/ 1 h 28"/>
                  <a:gd name="T18" fmla="*/ 16 w 30"/>
                  <a:gd name="T19" fmla="*/ 1 h 28"/>
                  <a:gd name="T20" fmla="*/ 8 w 30"/>
                  <a:gd name="T21" fmla="*/ 1 h 28"/>
                  <a:gd name="T22" fmla="*/ 3 w 30"/>
                  <a:gd name="T23" fmla="*/ 1 h 28"/>
                  <a:gd name="T24" fmla="*/ 0 w 30"/>
                  <a:gd name="T25" fmla="*/ 1 h 28"/>
                  <a:gd name="T26" fmla="*/ 0 w 30"/>
                  <a:gd name="T27" fmla="*/ 1 h 28"/>
                  <a:gd name="T28" fmla="*/ 0 w 30"/>
                  <a:gd name="T29" fmla="*/ 1 h 28"/>
                  <a:gd name="T30" fmla="*/ 0 w 30"/>
                  <a:gd name="T31" fmla="*/ 1 h 28"/>
                  <a:gd name="T32" fmla="*/ 0 w 30"/>
                  <a:gd name="T33" fmla="*/ 1 h 28"/>
                  <a:gd name="T34" fmla="*/ 4 w 30"/>
                  <a:gd name="T35" fmla="*/ 1 h 28"/>
                  <a:gd name="T36" fmla="*/ 11 w 30"/>
                  <a:gd name="T37" fmla="*/ 1 h 28"/>
                  <a:gd name="T38" fmla="*/ 19 w 30"/>
                  <a:gd name="T39" fmla="*/ 0 h 28"/>
                  <a:gd name="T40" fmla="*/ 23 w 30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"/>
                  <a:gd name="T64" fmla="*/ 0 h 28"/>
                  <a:gd name="T65" fmla="*/ 30 w 30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" h="28">
                    <a:moveTo>
                      <a:pt x="23" y="1"/>
                    </a:moveTo>
                    <a:lnTo>
                      <a:pt x="23" y="3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30" y="10"/>
                    </a:lnTo>
                    <a:lnTo>
                      <a:pt x="28" y="15"/>
                    </a:lnTo>
                    <a:lnTo>
                      <a:pt x="23" y="21"/>
                    </a:lnTo>
                    <a:lnTo>
                      <a:pt x="16" y="25"/>
                    </a:lnTo>
                    <a:lnTo>
                      <a:pt x="8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7" name="Freeform 32"/>
              <p:cNvSpPr>
                <a:spLocks/>
              </p:cNvSpPr>
              <p:nvPr/>
            </p:nvSpPr>
            <p:spPr bwMode="auto">
              <a:xfrm>
                <a:off x="5247" y="2156"/>
                <a:ext cx="27" cy="11"/>
              </a:xfrm>
              <a:custGeom>
                <a:avLst/>
                <a:gdLst>
                  <a:gd name="T0" fmla="*/ 7 w 27"/>
                  <a:gd name="T1" fmla="*/ 0 h 23"/>
                  <a:gd name="T2" fmla="*/ 4 w 27"/>
                  <a:gd name="T3" fmla="*/ 0 h 23"/>
                  <a:gd name="T4" fmla="*/ 3 w 27"/>
                  <a:gd name="T5" fmla="*/ 0 h 23"/>
                  <a:gd name="T6" fmla="*/ 2 w 27"/>
                  <a:gd name="T7" fmla="*/ 0 h 23"/>
                  <a:gd name="T8" fmla="*/ 1 w 27"/>
                  <a:gd name="T9" fmla="*/ 0 h 23"/>
                  <a:gd name="T10" fmla="*/ 0 w 27"/>
                  <a:gd name="T11" fmla="*/ 0 h 23"/>
                  <a:gd name="T12" fmla="*/ 2 w 27"/>
                  <a:gd name="T13" fmla="*/ 0 h 23"/>
                  <a:gd name="T14" fmla="*/ 5 w 27"/>
                  <a:gd name="T15" fmla="*/ 0 h 23"/>
                  <a:gd name="T16" fmla="*/ 12 w 27"/>
                  <a:gd name="T17" fmla="*/ 0 h 23"/>
                  <a:gd name="T18" fmla="*/ 18 w 27"/>
                  <a:gd name="T19" fmla="*/ 0 h 23"/>
                  <a:gd name="T20" fmla="*/ 22 w 27"/>
                  <a:gd name="T21" fmla="*/ 0 h 23"/>
                  <a:gd name="T22" fmla="*/ 26 w 27"/>
                  <a:gd name="T23" fmla="*/ 0 h 23"/>
                  <a:gd name="T24" fmla="*/ 27 w 27"/>
                  <a:gd name="T25" fmla="*/ 0 h 23"/>
                  <a:gd name="T26" fmla="*/ 27 w 27"/>
                  <a:gd name="T27" fmla="*/ 0 h 23"/>
                  <a:gd name="T28" fmla="*/ 24 w 27"/>
                  <a:gd name="T29" fmla="*/ 0 h 23"/>
                  <a:gd name="T30" fmla="*/ 20 w 27"/>
                  <a:gd name="T31" fmla="*/ 0 h 23"/>
                  <a:gd name="T32" fmla="*/ 17 w 27"/>
                  <a:gd name="T33" fmla="*/ 0 h 23"/>
                  <a:gd name="T34" fmla="*/ 16 w 27"/>
                  <a:gd name="T35" fmla="*/ 0 h 23"/>
                  <a:gd name="T36" fmla="*/ 14 w 27"/>
                  <a:gd name="T37" fmla="*/ 0 h 23"/>
                  <a:gd name="T38" fmla="*/ 12 w 27"/>
                  <a:gd name="T39" fmla="*/ 0 h 23"/>
                  <a:gd name="T40" fmla="*/ 7 w 27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3"/>
                  <a:gd name="T65" fmla="*/ 27 w 2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3">
                    <a:moveTo>
                      <a:pt x="7" y="23"/>
                    </a:moveTo>
                    <a:lnTo>
                      <a:pt x="4" y="21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5"/>
                    </a:lnTo>
                    <a:lnTo>
                      <a:pt x="20" y="18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8" name="Freeform 33"/>
              <p:cNvSpPr>
                <a:spLocks/>
              </p:cNvSpPr>
              <p:nvPr/>
            </p:nvSpPr>
            <p:spPr bwMode="auto">
              <a:xfrm>
                <a:off x="5290" y="2134"/>
                <a:ext cx="8" cy="5"/>
              </a:xfrm>
              <a:custGeom>
                <a:avLst/>
                <a:gdLst>
                  <a:gd name="T0" fmla="*/ 1 w 8"/>
                  <a:gd name="T1" fmla="*/ 1 h 9"/>
                  <a:gd name="T2" fmla="*/ 1 w 8"/>
                  <a:gd name="T3" fmla="*/ 1 h 9"/>
                  <a:gd name="T4" fmla="*/ 1 w 8"/>
                  <a:gd name="T5" fmla="*/ 1 h 9"/>
                  <a:gd name="T6" fmla="*/ 1 w 8"/>
                  <a:gd name="T7" fmla="*/ 1 h 9"/>
                  <a:gd name="T8" fmla="*/ 0 w 8"/>
                  <a:gd name="T9" fmla="*/ 1 h 9"/>
                  <a:gd name="T10" fmla="*/ 0 w 8"/>
                  <a:gd name="T11" fmla="*/ 1 h 9"/>
                  <a:gd name="T12" fmla="*/ 1 w 8"/>
                  <a:gd name="T13" fmla="*/ 1 h 9"/>
                  <a:gd name="T14" fmla="*/ 3 w 8"/>
                  <a:gd name="T15" fmla="*/ 1 h 9"/>
                  <a:gd name="T16" fmla="*/ 5 w 8"/>
                  <a:gd name="T17" fmla="*/ 1 h 9"/>
                  <a:gd name="T18" fmla="*/ 7 w 8"/>
                  <a:gd name="T19" fmla="*/ 1 h 9"/>
                  <a:gd name="T20" fmla="*/ 8 w 8"/>
                  <a:gd name="T21" fmla="*/ 1 h 9"/>
                  <a:gd name="T22" fmla="*/ 8 w 8"/>
                  <a:gd name="T23" fmla="*/ 1 h 9"/>
                  <a:gd name="T24" fmla="*/ 7 w 8"/>
                  <a:gd name="T25" fmla="*/ 1 h 9"/>
                  <a:gd name="T26" fmla="*/ 5 w 8"/>
                  <a:gd name="T27" fmla="*/ 1 h 9"/>
                  <a:gd name="T28" fmla="*/ 5 w 8"/>
                  <a:gd name="T29" fmla="*/ 1 h 9"/>
                  <a:gd name="T30" fmla="*/ 4 w 8"/>
                  <a:gd name="T31" fmla="*/ 1 h 9"/>
                  <a:gd name="T32" fmla="*/ 4 w 8"/>
                  <a:gd name="T33" fmla="*/ 1 h 9"/>
                  <a:gd name="T34" fmla="*/ 4 w 8"/>
                  <a:gd name="T35" fmla="*/ 0 h 9"/>
                  <a:gd name="T36" fmla="*/ 3 w 8"/>
                  <a:gd name="T37" fmla="*/ 0 h 9"/>
                  <a:gd name="T38" fmla="*/ 1 w 8"/>
                  <a:gd name="T39" fmla="*/ 1 h 9"/>
                  <a:gd name="T40" fmla="*/ 1 w 8"/>
                  <a:gd name="T41" fmla="*/ 1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9"/>
                  <a:gd name="T65" fmla="*/ 8 w 8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9">
                    <a:moveTo>
                      <a:pt x="1" y="1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9" name="Freeform 34"/>
              <p:cNvSpPr>
                <a:spLocks/>
              </p:cNvSpPr>
              <p:nvPr/>
            </p:nvSpPr>
            <p:spPr bwMode="auto">
              <a:xfrm>
                <a:off x="5304" y="2161"/>
                <a:ext cx="12" cy="7"/>
              </a:xfrm>
              <a:custGeom>
                <a:avLst/>
                <a:gdLst>
                  <a:gd name="T0" fmla="*/ 3 w 12"/>
                  <a:gd name="T1" fmla="*/ 0 h 15"/>
                  <a:gd name="T2" fmla="*/ 1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2 w 12"/>
                  <a:gd name="T9" fmla="*/ 0 h 15"/>
                  <a:gd name="T10" fmla="*/ 4 w 12"/>
                  <a:gd name="T11" fmla="*/ 0 h 15"/>
                  <a:gd name="T12" fmla="*/ 8 w 12"/>
                  <a:gd name="T13" fmla="*/ 0 h 15"/>
                  <a:gd name="T14" fmla="*/ 10 w 12"/>
                  <a:gd name="T15" fmla="*/ 0 h 15"/>
                  <a:gd name="T16" fmla="*/ 11 w 12"/>
                  <a:gd name="T17" fmla="*/ 0 h 15"/>
                  <a:gd name="T18" fmla="*/ 12 w 12"/>
                  <a:gd name="T19" fmla="*/ 0 h 15"/>
                  <a:gd name="T20" fmla="*/ 11 w 12"/>
                  <a:gd name="T21" fmla="*/ 0 h 15"/>
                  <a:gd name="T22" fmla="*/ 9 w 12"/>
                  <a:gd name="T23" fmla="*/ 0 h 15"/>
                  <a:gd name="T24" fmla="*/ 6 w 12"/>
                  <a:gd name="T25" fmla="*/ 0 h 15"/>
                  <a:gd name="T26" fmla="*/ 6 w 12"/>
                  <a:gd name="T27" fmla="*/ 0 h 15"/>
                  <a:gd name="T28" fmla="*/ 4 w 12"/>
                  <a:gd name="T29" fmla="*/ 0 h 15"/>
                  <a:gd name="T30" fmla="*/ 4 w 12"/>
                  <a:gd name="T31" fmla="*/ 0 h 15"/>
                  <a:gd name="T32" fmla="*/ 3 w 12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5"/>
                  <a:gd name="T53" fmla="*/ 12 w 1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5">
                    <a:moveTo>
                      <a:pt x="3" y="15"/>
                    </a:move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0" name="Freeform 35"/>
              <p:cNvSpPr>
                <a:spLocks/>
              </p:cNvSpPr>
              <p:nvPr/>
            </p:nvSpPr>
            <p:spPr bwMode="auto">
              <a:xfrm>
                <a:off x="5330" y="2133"/>
                <a:ext cx="24" cy="9"/>
              </a:xfrm>
              <a:custGeom>
                <a:avLst/>
                <a:gdLst>
                  <a:gd name="T0" fmla="*/ 24 w 24"/>
                  <a:gd name="T1" fmla="*/ 1 h 18"/>
                  <a:gd name="T2" fmla="*/ 24 w 24"/>
                  <a:gd name="T3" fmla="*/ 1 h 18"/>
                  <a:gd name="T4" fmla="*/ 24 w 24"/>
                  <a:gd name="T5" fmla="*/ 1 h 18"/>
                  <a:gd name="T6" fmla="*/ 24 w 24"/>
                  <a:gd name="T7" fmla="*/ 1 h 18"/>
                  <a:gd name="T8" fmla="*/ 24 w 24"/>
                  <a:gd name="T9" fmla="*/ 1 h 18"/>
                  <a:gd name="T10" fmla="*/ 24 w 24"/>
                  <a:gd name="T11" fmla="*/ 1 h 18"/>
                  <a:gd name="T12" fmla="*/ 22 w 24"/>
                  <a:gd name="T13" fmla="*/ 1 h 18"/>
                  <a:gd name="T14" fmla="*/ 20 w 24"/>
                  <a:gd name="T15" fmla="*/ 1 h 18"/>
                  <a:gd name="T16" fmla="*/ 15 w 24"/>
                  <a:gd name="T17" fmla="*/ 1 h 18"/>
                  <a:gd name="T18" fmla="*/ 11 w 24"/>
                  <a:gd name="T19" fmla="*/ 1 h 18"/>
                  <a:gd name="T20" fmla="*/ 7 w 24"/>
                  <a:gd name="T21" fmla="*/ 1 h 18"/>
                  <a:gd name="T22" fmla="*/ 2 w 24"/>
                  <a:gd name="T23" fmla="*/ 1 h 18"/>
                  <a:gd name="T24" fmla="*/ 0 w 24"/>
                  <a:gd name="T25" fmla="*/ 1 h 18"/>
                  <a:gd name="T26" fmla="*/ 1 w 24"/>
                  <a:gd name="T27" fmla="*/ 1 h 18"/>
                  <a:gd name="T28" fmla="*/ 2 w 24"/>
                  <a:gd name="T29" fmla="*/ 1 h 18"/>
                  <a:gd name="T30" fmla="*/ 3 w 24"/>
                  <a:gd name="T31" fmla="*/ 1 h 18"/>
                  <a:gd name="T32" fmla="*/ 3 w 24"/>
                  <a:gd name="T33" fmla="*/ 1 h 18"/>
                  <a:gd name="T34" fmla="*/ 8 w 24"/>
                  <a:gd name="T35" fmla="*/ 0 h 18"/>
                  <a:gd name="T36" fmla="*/ 14 w 24"/>
                  <a:gd name="T37" fmla="*/ 0 h 18"/>
                  <a:gd name="T38" fmla="*/ 21 w 24"/>
                  <a:gd name="T39" fmla="*/ 1 h 18"/>
                  <a:gd name="T40" fmla="*/ 24 w 24"/>
                  <a:gd name="T41" fmla="*/ 1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18"/>
                  <a:gd name="T65" fmla="*/ 24 w 24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18">
                    <a:moveTo>
                      <a:pt x="24" y="6"/>
                    </a:move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2" y="15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11" y="16"/>
                    </a:lnTo>
                    <a:lnTo>
                      <a:pt x="7" y="15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1" name="Freeform 36"/>
              <p:cNvSpPr>
                <a:spLocks/>
              </p:cNvSpPr>
              <p:nvPr/>
            </p:nvSpPr>
            <p:spPr bwMode="auto">
              <a:xfrm>
                <a:off x="5340" y="2176"/>
                <a:ext cx="27" cy="10"/>
              </a:xfrm>
              <a:custGeom>
                <a:avLst/>
                <a:gdLst>
                  <a:gd name="T0" fmla="*/ 21 w 27"/>
                  <a:gd name="T1" fmla="*/ 1 h 19"/>
                  <a:gd name="T2" fmla="*/ 24 w 27"/>
                  <a:gd name="T3" fmla="*/ 1 h 19"/>
                  <a:gd name="T4" fmla="*/ 26 w 27"/>
                  <a:gd name="T5" fmla="*/ 1 h 19"/>
                  <a:gd name="T6" fmla="*/ 27 w 27"/>
                  <a:gd name="T7" fmla="*/ 1 h 19"/>
                  <a:gd name="T8" fmla="*/ 26 w 27"/>
                  <a:gd name="T9" fmla="*/ 1 h 19"/>
                  <a:gd name="T10" fmla="*/ 24 w 27"/>
                  <a:gd name="T11" fmla="*/ 1 h 19"/>
                  <a:gd name="T12" fmla="*/ 18 w 27"/>
                  <a:gd name="T13" fmla="*/ 1 h 19"/>
                  <a:gd name="T14" fmla="*/ 12 w 27"/>
                  <a:gd name="T15" fmla="*/ 1 h 19"/>
                  <a:gd name="T16" fmla="*/ 4 w 27"/>
                  <a:gd name="T17" fmla="*/ 1 h 19"/>
                  <a:gd name="T18" fmla="*/ 0 w 27"/>
                  <a:gd name="T19" fmla="*/ 1 h 19"/>
                  <a:gd name="T20" fmla="*/ 1 w 27"/>
                  <a:gd name="T21" fmla="*/ 1 h 19"/>
                  <a:gd name="T22" fmla="*/ 5 w 27"/>
                  <a:gd name="T23" fmla="*/ 1 h 19"/>
                  <a:gd name="T24" fmla="*/ 10 w 27"/>
                  <a:gd name="T25" fmla="*/ 0 h 19"/>
                  <a:gd name="T26" fmla="*/ 11 w 27"/>
                  <a:gd name="T27" fmla="*/ 0 h 19"/>
                  <a:gd name="T28" fmla="*/ 13 w 27"/>
                  <a:gd name="T29" fmla="*/ 0 h 19"/>
                  <a:gd name="T30" fmla="*/ 17 w 27"/>
                  <a:gd name="T31" fmla="*/ 1 h 19"/>
                  <a:gd name="T32" fmla="*/ 21 w 27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9"/>
                  <a:gd name="T53" fmla="*/ 27 w 2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9">
                    <a:moveTo>
                      <a:pt x="21" y="4"/>
                    </a:moveTo>
                    <a:lnTo>
                      <a:pt x="24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6" y="15"/>
                    </a:lnTo>
                    <a:lnTo>
                      <a:pt x="24" y="18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2" name="Freeform 37"/>
              <p:cNvSpPr>
                <a:spLocks/>
              </p:cNvSpPr>
              <p:nvPr/>
            </p:nvSpPr>
            <p:spPr bwMode="auto">
              <a:xfrm>
                <a:off x="5213" y="3974"/>
                <a:ext cx="99" cy="370"/>
              </a:xfrm>
              <a:custGeom>
                <a:avLst/>
                <a:gdLst>
                  <a:gd name="T0" fmla="*/ 22 w 99"/>
                  <a:gd name="T1" fmla="*/ 0 h 741"/>
                  <a:gd name="T2" fmla="*/ 25 w 99"/>
                  <a:gd name="T3" fmla="*/ 0 h 741"/>
                  <a:gd name="T4" fmla="*/ 34 w 99"/>
                  <a:gd name="T5" fmla="*/ 0 h 741"/>
                  <a:gd name="T6" fmla="*/ 46 w 99"/>
                  <a:gd name="T7" fmla="*/ 0 h 741"/>
                  <a:gd name="T8" fmla="*/ 61 w 99"/>
                  <a:gd name="T9" fmla="*/ 0 h 741"/>
                  <a:gd name="T10" fmla="*/ 75 w 99"/>
                  <a:gd name="T11" fmla="*/ 0 h 741"/>
                  <a:gd name="T12" fmla="*/ 87 w 99"/>
                  <a:gd name="T13" fmla="*/ 0 h 741"/>
                  <a:gd name="T14" fmla="*/ 95 w 99"/>
                  <a:gd name="T15" fmla="*/ 0 h 741"/>
                  <a:gd name="T16" fmla="*/ 99 w 99"/>
                  <a:gd name="T17" fmla="*/ 0 h 741"/>
                  <a:gd name="T18" fmla="*/ 98 w 99"/>
                  <a:gd name="T19" fmla="*/ 0 h 741"/>
                  <a:gd name="T20" fmla="*/ 93 w 99"/>
                  <a:gd name="T21" fmla="*/ 0 h 741"/>
                  <a:gd name="T22" fmla="*/ 88 w 99"/>
                  <a:gd name="T23" fmla="*/ 0 h 741"/>
                  <a:gd name="T24" fmla="*/ 80 w 99"/>
                  <a:gd name="T25" fmla="*/ 0 h 741"/>
                  <a:gd name="T26" fmla="*/ 71 w 99"/>
                  <a:gd name="T27" fmla="*/ 0 h 741"/>
                  <a:gd name="T28" fmla="*/ 61 w 99"/>
                  <a:gd name="T29" fmla="*/ 0 h 741"/>
                  <a:gd name="T30" fmla="*/ 51 w 99"/>
                  <a:gd name="T31" fmla="*/ 0 h 741"/>
                  <a:gd name="T32" fmla="*/ 41 w 99"/>
                  <a:gd name="T33" fmla="*/ 0 h 741"/>
                  <a:gd name="T34" fmla="*/ 27 w 99"/>
                  <a:gd name="T35" fmla="*/ 0 h 741"/>
                  <a:gd name="T36" fmla="*/ 20 w 99"/>
                  <a:gd name="T37" fmla="*/ 0 h 741"/>
                  <a:gd name="T38" fmla="*/ 16 w 99"/>
                  <a:gd name="T39" fmla="*/ 0 h 741"/>
                  <a:gd name="T40" fmla="*/ 16 w 99"/>
                  <a:gd name="T41" fmla="*/ 0 h 741"/>
                  <a:gd name="T42" fmla="*/ 19 w 99"/>
                  <a:gd name="T43" fmla="*/ 0 h 741"/>
                  <a:gd name="T44" fmla="*/ 23 w 99"/>
                  <a:gd name="T45" fmla="*/ 0 h 741"/>
                  <a:gd name="T46" fmla="*/ 31 w 99"/>
                  <a:gd name="T47" fmla="*/ 0 h 741"/>
                  <a:gd name="T48" fmla="*/ 39 w 99"/>
                  <a:gd name="T49" fmla="*/ 0 h 741"/>
                  <a:gd name="T50" fmla="*/ 47 w 99"/>
                  <a:gd name="T51" fmla="*/ 0 h 741"/>
                  <a:gd name="T52" fmla="*/ 54 w 99"/>
                  <a:gd name="T53" fmla="*/ 0 h 741"/>
                  <a:gd name="T54" fmla="*/ 59 w 99"/>
                  <a:gd name="T55" fmla="*/ 0 h 741"/>
                  <a:gd name="T56" fmla="*/ 61 w 99"/>
                  <a:gd name="T57" fmla="*/ 0 h 741"/>
                  <a:gd name="T58" fmla="*/ 56 w 99"/>
                  <a:gd name="T59" fmla="*/ 0 h 741"/>
                  <a:gd name="T60" fmla="*/ 46 w 99"/>
                  <a:gd name="T61" fmla="*/ 0 h 741"/>
                  <a:gd name="T62" fmla="*/ 35 w 99"/>
                  <a:gd name="T63" fmla="*/ 0 h 741"/>
                  <a:gd name="T64" fmla="*/ 25 w 99"/>
                  <a:gd name="T65" fmla="*/ 0 h 741"/>
                  <a:gd name="T66" fmla="*/ 18 w 99"/>
                  <a:gd name="T67" fmla="*/ 0 h 741"/>
                  <a:gd name="T68" fmla="*/ 10 w 99"/>
                  <a:gd name="T69" fmla="*/ 0 h 741"/>
                  <a:gd name="T70" fmla="*/ 5 w 99"/>
                  <a:gd name="T71" fmla="*/ 0 h 741"/>
                  <a:gd name="T72" fmla="*/ 1 w 99"/>
                  <a:gd name="T73" fmla="*/ 0 h 741"/>
                  <a:gd name="T74" fmla="*/ 0 w 99"/>
                  <a:gd name="T75" fmla="*/ 0 h 741"/>
                  <a:gd name="T76" fmla="*/ 0 w 99"/>
                  <a:gd name="T77" fmla="*/ 0 h 741"/>
                  <a:gd name="T78" fmla="*/ 0 w 99"/>
                  <a:gd name="T79" fmla="*/ 0 h 741"/>
                  <a:gd name="T80" fmla="*/ 0 w 99"/>
                  <a:gd name="T81" fmla="*/ 0 h 741"/>
                  <a:gd name="T82" fmla="*/ 2 w 99"/>
                  <a:gd name="T83" fmla="*/ 0 h 741"/>
                  <a:gd name="T84" fmla="*/ 7 w 99"/>
                  <a:gd name="T85" fmla="*/ 0 h 741"/>
                  <a:gd name="T86" fmla="*/ 13 w 99"/>
                  <a:gd name="T87" fmla="*/ 0 h 741"/>
                  <a:gd name="T88" fmla="*/ 24 w 99"/>
                  <a:gd name="T89" fmla="*/ 0 h 741"/>
                  <a:gd name="T90" fmla="*/ 38 w 99"/>
                  <a:gd name="T91" fmla="*/ 0 h 741"/>
                  <a:gd name="T92" fmla="*/ 48 w 99"/>
                  <a:gd name="T93" fmla="*/ 0 h 741"/>
                  <a:gd name="T94" fmla="*/ 56 w 99"/>
                  <a:gd name="T95" fmla="*/ 0 h 741"/>
                  <a:gd name="T96" fmla="*/ 64 w 99"/>
                  <a:gd name="T97" fmla="*/ 0 h 741"/>
                  <a:gd name="T98" fmla="*/ 69 w 99"/>
                  <a:gd name="T99" fmla="*/ 0 h 741"/>
                  <a:gd name="T100" fmla="*/ 74 w 99"/>
                  <a:gd name="T101" fmla="*/ 0 h 741"/>
                  <a:gd name="T102" fmla="*/ 77 w 99"/>
                  <a:gd name="T103" fmla="*/ 0 h 741"/>
                  <a:gd name="T104" fmla="*/ 78 w 99"/>
                  <a:gd name="T105" fmla="*/ 0 h 741"/>
                  <a:gd name="T106" fmla="*/ 79 w 99"/>
                  <a:gd name="T107" fmla="*/ 0 h 741"/>
                  <a:gd name="T108" fmla="*/ 77 w 99"/>
                  <a:gd name="T109" fmla="*/ 0 h 741"/>
                  <a:gd name="T110" fmla="*/ 72 w 99"/>
                  <a:gd name="T111" fmla="*/ 0 h 741"/>
                  <a:gd name="T112" fmla="*/ 63 w 99"/>
                  <a:gd name="T113" fmla="*/ 0 h 741"/>
                  <a:gd name="T114" fmla="*/ 53 w 99"/>
                  <a:gd name="T115" fmla="*/ 0 h 741"/>
                  <a:gd name="T116" fmla="*/ 42 w 99"/>
                  <a:gd name="T117" fmla="*/ 0 h 741"/>
                  <a:gd name="T118" fmla="*/ 33 w 99"/>
                  <a:gd name="T119" fmla="*/ 0 h 741"/>
                  <a:gd name="T120" fmla="*/ 25 w 99"/>
                  <a:gd name="T121" fmla="*/ 0 h 741"/>
                  <a:gd name="T122" fmla="*/ 20 w 99"/>
                  <a:gd name="T123" fmla="*/ 0 h 741"/>
                  <a:gd name="T124" fmla="*/ 22 w 99"/>
                  <a:gd name="T125" fmla="*/ 0 h 7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9"/>
                  <a:gd name="T190" fmla="*/ 0 h 741"/>
                  <a:gd name="T191" fmla="*/ 99 w 99"/>
                  <a:gd name="T192" fmla="*/ 741 h 7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9" h="741">
                    <a:moveTo>
                      <a:pt x="22" y="741"/>
                    </a:moveTo>
                    <a:lnTo>
                      <a:pt x="25" y="738"/>
                    </a:lnTo>
                    <a:lnTo>
                      <a:pt x="34" y="729"/>
                    </a:lnTo>
                    <a:lnTo>
                      <a:pt x="46" y="714"/>
                    </a:lnTo>
                    <a:lnTo>
                      <a:pt x="61" y="693"/>
                    </a:lnTo>
                    <a:lnTo>
                      <a:pt x="75" y="668"/>
                    </a:lnTo>
                    <a:lnTo>
                      <a:pt x="87" y="636"/>
                    </a:lnTo>
                    <a:lnTo>
                      <a:pt x="95" y="602"/>
                    </a:lnTo>
                    <a:lnTo>
                      <a:pt x="99" y="561"/>
                    </a:lnTo>
                    <a:lnTo>
                      <a:pt x="98" y="515"/>
                    </a:lnTo>
                    <a:lnTo>
                      <a:pt x="93" y="474"/>
                    </a:lnTo>
                    <a:lnTo>
                      <a:pt x="88" y="438"/>
                    </a:lnTo>
                    <a:lnTo>
                      <a:pt x="80" y="410"/>
                    </a:lnTo>
                    <a:lnTo>
                      <a:pt x="71" y="384"/>
                    </a:lnTo>
                    <a:lnTo>
                      <a:pt x="61" y="362"/>
                    </a:lnTo>
                    <a:lnTo>
                      <a:pt x="51" y="342"/>
                    </a:lnTo>
                    <a:lnTo>
                      <a:pt x="41" y="326"/>
                    </a:lnTo>
                    <a:lnTo>
                      <a:pt x="27" y="288"/>
                    </a:lnTo>
                    <a:lnTo>
                      <a:pt x="20" y="245"/>
                    </a:lnTo>
                    <a:lnTo>
                      <a:pt x="16" y="197"/>
                    </a:lnTo>
                    <a:lnTo>
                      <a:pt x="16" y="147"/>
                    </a:lnTo>
                    <a:lnTo>
                      <a:pt x="19" y="125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39" y="63"/>
                    </a:lnTo>
                    <a:lnTo>
                      <a:pt x="47" y="48"/>
                    </a:lnTo>
                    <a:lnTo>
                      <a:pt x="54" y="38"/>
                    </a:lnTo>
                    <a:lnTo>
                      <a:pt x="59" y="30"/>
                    </a:lnTo>
                    <a:lnTo>
                      <a:pt x="61" y="27"/>
                    </a:lnTo>
                    <a:lnTo>
                      <a:pt x="56" y="0"/>
                    </a:lnTo>
                    <a:lnTo>
                      <a:pt x="46" y="14"/>
                    </a:lnTo>
                    <a:lnTo>
                      <a:pt x="35" y="30"/>
                    </a:lnTo>
                    <a:lnTo>
                      <a:pt x="25" y="50"/>
                    </a:lnTo>
                    <a:lnTo>
                      <a:pt x="18" y="71"/>
                    </a:lnTo>
                    <a:lnTo>
                      <a:pt x="10" y="92"/>
                    </a:lnTo>
                    <a:lnTo>
                      <a:pt x="5" y="114"/>
                    </a:lnTo>
                    <a:lnTo>
                      <a:pt x="1" y="134"/>
                    </a:lnTo>
                    <a:lnTo>
                      <a:pt x="0" y="152"/>
                    </a:lnTo>
                    <a:lnTo>
                      <a:pt x="0" y="179"/>
                    </a:lnTo>
                    <a:lnTo>
                      <a:pt x="0" y="203"/>
                    </a:lnTo>
                    <a:lnTo>
                      <a:pt x="0" y="228"/>
                    </a:lnTo>
                    <a:lnTo>
                      <a:pt x="2" y="254"/>
                    </a:lnTo>
                    <a:lnTo>
                      <a:pt x="7" y="279"/>
                    </a:lnTo>
                    <a:lnTo>
                      <a:pt x="13" y="306"/>
                    </a:lnTo>
                    <a:lnTo>
                      <a:pt x="24" y="336"/>
                    </a:lnTo>
                    <a:lnTo>
                      <a:pt x="38" y="368"/>
                    </a:lnTo>
                    <a:lnTo>
                      <a:pt x="48" y="389"/>
                    </a:lnTo>
                    <a:lnTo>
                      <a:pt x="56" y="411"/>
                    </a:lnTo>
                    <a:lnTo>
                      <a:pt x="64" y="434"/>
                    </a:lnTo>
                    <a:lnTo>
                      <a:pt x="69" y="456"/>
                    </a:lnTo>
                    <a:lnTo>
                      <a:pt x="74" y="480"/>
                    </a:lnTo>
                    <a:lnTo>
                      <a:pt x="77" y="506"/>
                    </a:lnTo>
                    <a:lnTo>
                      <a:pt x="78" y="534"/>
                    </a:lnTo>
                    <a:lnTo>
                      <a:pt x="79" y="564"/>
                    </a:lnTo>
                    <a:lnTo>
                      <a:pt x="77" y="596"/>
                    </a:lnTo>
                    <a:lnTo>
                      <a:pt x="72" y="624"/>
                    </a:lnTo>
                    <a:lnTo>
                      <a:pt x="63" y="651"/>
                    </a:lnTo>
                    <a:lnTo>
                      <a:pt x="53" y="675"/>
                    </a:lnTo>
                    <a:lnTo>
                      <a:pt x="42" y="695"/>
                    </a:lnTo>
                    <a:lnTo>
                      <a:pt x="33" y="708"/>
                    </a:lnTo>
                    <a:lnTo>
                      <a:pt x="25" y="717"/>
                    </a:lnTo>
                    <a:lnTo>
                      <a:pt x="20" y="720"/>
                    </a:lnTo>
                    <a:lnTo>
                      <a:pt x="22" y="7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3" name="Freeform 38"/>
              <p:cNvSpPr>
                <a:spLocks/>
              </p:cNvSpPr>
              <p:nvPr/>
            </p:nvSpPr>
            <p:spPr bwMode="auto">
              <a:xfrm>
                <a:off x="5153" y="3467"/>
                <a:ext cx="155" cy="657"/>
              </a:xfrm>
              <a:custGeom>
                <a:avLst/>
                <a:gdLst>
                  <a:gd name="T0" fmla="*/ 92 w 155"/>
                  <a:gd name="T1" fmla="*/ 0 h 1315"/>
                  <a:gd name="T2" fmla="*/ 98 w 155"/>
                  <a:gd name="T3" fmla="*/ 0 h 1315"/>
                  <a:gd name="T4" fmla="*/ 108 w 155"/>
                  <a:gd name="T5" fmla="*/ 0 h 1315"/>
                  <a:gd name="T6" fmla="*/ 119 w 155"/>
                  <a:gd name="T7" fmla="*/ 0 h 1315"/>
                  <a:gd name="T8" fmla="*/ 128 w 155"/>
                  <a:gd name="T9" fmla="*/ 0 h 1315"/>
                  <a:gd name="T10" fmla="*/ 137 w 155"/>
                  <a:gd name="T11" fmla="*/ 0 h 1315"/>
                  <a:gd name="T12" fmla="*/ 145 w 155"/>
                  <a:gd name="T13" fmla="*/ 0 h 1315"/>
                  <a:gd name="T14" fmla="*/ 150 w 155"/>
                  <a:gd name="T15" fmla="*/ 0 h 1315"/>
                  <a:gd name="T16" fmla="*/ 154 w 155"/>
                  <a:gd name="T17" fmla="*/ 0 h 1315"/>
                  <a:gd name="T18" fmla="*/ 155 w 155"/>
                  <a:gd name="T19" fmla="*/ 0 h 1315"/>
                  <a:gd name="T20" fmla="*/ 150 w 155"/>
                  <a:gd name="T21" fmla="*/ 0 h 1315"/>
                  <a:gd name="T22" fmla="*/ 135 w 155"/>
                  <a:gd name="T23" fmla="*/ 0 h 1315"/>
                  <a:gd name="T24" fmla="*/ 112 w 155"/>
                  <a:gd name="T25" fmla="*/ 0 h 1315"/>
                  <a:gd name="T26" fmla="*/ 86 w 155"/>
                  <a:gd name="T27" fmla="*/ 0 h 1315"/>
                  <a:gd name="T28" fmla="*/ 60 w 155"/>
                  <a:gd name="T29" fmla="*/ 0 h 1315"/>
                  <a:gd name="T30" fmla="*/ 37 w 155"/>
                  <a:gd name="T31" fmla="*/ 0 h 1315"/>
                  <a:gd name="T32" fmla="*/ 21 w 155"/>
                  <a:gd name="T33" fmla="*/ 0 h 1315"/>
                  <a:gd name="T34" fmla="*/ 15 w 155"/>
                  <a:gd name="T35" fmla="*/ 0 h 1315"/>
                  <a:gd name="T36" fmla="*/ 17 w 155"/>
                  <a:gd name="T37" fmla="*/ 0 h 1315"/>
                  <a:gd name="T38" fmla="*/ 23 w 155"/>
                  <a:gd name="T39" fmla="*/ 0 h 1315"/>
                  <a:gd name="T40" fmla="*/ 33 w 155"/>
                  <a:gd name="T41" fmla="*/ 0 h 1315"/>
                  <a:gd name="T42" fmla="*/ 44 w 155"/>
                  <a:gd name="T43" fmla="*/ 0 h 1315"/>
                  <a:gd name="T44" fmla="*/ 54 w 155"/>
                  <a:gd name="T45" fmla="*/ 0 h 1315"/>
                  <a:gd name="T46" fmla="*/ 63 w 155"/>
                  <a:gd name="T47" fmla="*/ 0 h 1315"/>
                  <a:gd name="T48" fmla="*/ 70 w 155"/>
                  <a:gd name="T49" fmla="*/ 0 h 1315"/>
                  <a:gd name="T50" fmla="*/ 72 w 155"/>
                  <a:gd name="T51" fmla="*/ 0 h 1315"/>
                  <a:gd name="T52" fmla="*/ 69 w 155"/>
                  <a:gd name="T53" fmla="*/ 0 h 1315"/>
                  <a:gd name="T54" fmla="*/ 66 w 155"/>
                  <a:gd name="T55" fmla="*/ 0 h 1315"/>
                  <a:gd name="T56" fmla="*/ 58 w 155"/>
                  <a:gd name="T57" fmla="*/ 0 h 1315"/>
                  <a:gd name="T58" fmla="*/ 47 w 155"/>
                  <a:gd name="T59" fmla="*/ 0 h 1315"/>
                  <a:gd name="T60" fmla="*/ 34 w 155"/>
                  <a:gd name="T61" fmla="*/ 0 h 1315"/>
                  <a:gd name="T62" fmla="*/ 21 w 155"/>
                  <a:gd name="T63" fmla="*/ 0 h 1315"/>
                  <a:gd name="T64" fmla="*/ 10 w 155"/>
                  <a:gd name="T65" fmla="*/ 0 h 1315"/>
                  <a:gd name="T66" fmla="*/ 3 w 155"/>
                  <a:gd name="T67" fmla="*/ 0 h 1315"/>
                  <a:gd name="T68" fmla="*/ 0 w 155"/>
                  <a:gd name="T69" fmla="*/ 0 h 1315"/>
                  <a:gd name="T70" fmla="*/ 5 w 155"/>
                  <a:gd name="T71" fmla="*/ 0 h 1315"/>
                  <a:gd name="T72" fmla="*/ 21 w 155"/>
                  <a:gd name="T73" fmla="*/ 0 h 1315"/>
                  <a:gd name="T74" fmla="*/ 43 w 155"/>
                  <a:gd name="T75" fmla="*/ 0 h 1315"/>
                  <a:gd name="T76" fmla="*/ 68 w 155"/>
                  <a:gd name="T77" fmla="*/ 0 h 1315"/>
                  <a:gd name="T78" fmla="*/ 92 w 155"/>
                  <a:gd name="T79" fmla="*/ 0 h 1315"/>
                  <a:gd name="T80" fmla="*/ 113 w 155"/>
                  <a:gd name="T81" fmla="*/ 0 h 1315"/>
                  <a:gd name="T82" fmla="*/ 129 w 155"/>
                  <a:gd name="T83" fmla="*/ 0 h 1315"/>
                  <a:gd name="T84" fmla="*/ 135 w 155"/>
                  <a:gd name="T85" fmla="*/ 0 h 1315"/>
                  <a:gd name="T86" fmla="*/ 134 w 155"/>
                  <a:gd name="T87" fmla="*/ 0 h 1315"/>
                  <a:gd name="T88" fmla="*/ 132 w 155"/>
                  <a:gd name="T89" fmla="*/ 0 h 1315"/>
                  <a:gd name="T90" fmla="*/ 128 w 155"/>
                  <a:gd name="T91" fmla="*/ 0 h 1315"/>
                  <a:gd name="T92" fmla="*/ 123 w 155"/>
                  <a:gd name="T93" fmla="*/ 0 h 1315"/>
                  <a:gd name="T94" fmla="*/ 118 w 155"/>
                  <a:gd name="T95" fmla="*/ 0 h 1315"/>
                  <a:gd name="T96" fmla="*/ 110 w 155"/>
                  <a:gd name="T97" fmla="*/ 0 h 1315"/>
                  <a:gd name="T98" fmla="*/ 101 w 155"/>
                  <a:gd name="T99" fmla="*/ 0 h 1315"/>
                  <a:gd name="T100" fmla="*/ 92 w 155"/>
                  <a:gd name="T101" fmla="*/ 0 h 13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5"/>
                  <a:gd name="T154" fmla="*/ 0 h 1315"/>
                  <a:gd name="T155" fmla="*/ 155 w 155"/>
                  <a:gd name="T156" fmla="*/ 1315 h 13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5" h="1315">
                    <a:moveTo>
                      <a:pt x="92" y="1292"/>
                    </a:moveTo>
                    <a:lnTo>
                      <a:pt x="98" y="1315"/>
                    </a:lnTo>
                    <a:lnTo>
                      <a:pt x="108" y="1297"/>
                    </a:lnTo>
                    <a:lnTo>
                      <a:pt x="119" y="1273"/>
                    </a:lnTo>
                    <a:lnTo>
                      <a:pt x="128" y="1246"/>
                    </a:lnTo>
                    <a:lnTo>
                      <a:pt x="137" y="1219"/>
                    </a:lnTo>
                    <a:lnTo>
                      <a:pt x="145" y="1192"/>
                    </a:lnTo>
                    <a:lnTo>
                      <a:pt x="150" y="1166"/>
                    </a:lnTo>
                    <a:lnTo>
                      <a:pt x="154" y="1144"/>
                    </a:lnTo>
                    <a:lnTo>
                      <a:pt x="155" y="1127"/>
                    </a:lnTo>
                    <a:lnTo>
                      <a:pt x="150" y="1028"/>
                    </a:lnTo>
                    <a:lnTo>
                      <a:pt x="135" y="937"/>
                    </a:lnTo>
                    <a:lnTo>
                      <a:pt x="112" y="849"/>
                    </a:lnTo>
                    <a:lnTo>
                      <a:pt x="86" y="762"/>
                    </a:lnTo>
                    <a:lnTo>
                      <a:pt x="60" y="670"/>
                    </a:lnTo>
                    <a:lnTo>
                      <a:pt x="37" y="571"/>
                    </a:lnTo>
                    <a:lnTo>
                      <a:pt x="21" y="459"/>
                    </a:lnTo>
                    <a:lnTo>
                      <a:pt x="15" y="330"/>
                    </a:lnTo>
                    <a:lnTo>
                      <a:pt x="17" y="285"/>
                    </a:lnTo>
                    <a:lnTo>
                      <a:pt x="23" y="235"/>
                    </a:lnTo>
                    <a:lnTo>
                      <a:pt x="33" y="188"/>
                    </a:lnTo>
                    <a:lnTo>
                      <a:pt x="44" y="141"/>
                    </a:lnTo>
                    <a:lnTo>
                      <a:pt x="54" y="101"/>
                    </a:lnTo>
                    <a:lnTo>
                      <a:pt x="63" y="68"/>
                    </a:lnTo>
                    <a:lnTo>
                      <a:pt x="70" y="47"/>
                    </a:lnTo>
                    <a:lnTo>
                      <a:pt x="72" y="39"/>
                    </a:lnTo>
                    <a:lnTo>
                      <a:pt x="69" y="0"/>
                    </a:lnTo>
                    <a:lnTo>
                      <a:pt x="66" y="8"/>
                    </a:lnTo>
                    <a:lnTo>
                      <a:pt x="58" y="32"/>
                    </a:lnTo>
                    <a:lnTo>
                      <a:pt x="47" y="66"/>
                    </a:lnTo>
                    <a:lnTo>
                      <a:pt x="34" y="111"/>
                    </a:lnTo>
                    <a:lnTo>
                      <a:pt x="21" y="162"/>
                    </a:lnTo>
                    <a:lnTo>
                      <a:pt x="10" y="218"/>
                    </a:lnTo>
                    <a:lnTo>
                      <a:pt x="3" y="274"/>
                    </a:lnTo>
                    <a:lnTo>
                      <a:pt x="0" y="330"/>
                    </a:lnTo>
                    <a:lnTo>
                      <a:pt x="5" y="454"/>
                    </a:lnTo>
                    <a:lnTo>
                      <a:pt x="21" y="570"/>
                    </a:lnTo>
                    <a:lnTo>
                      <a:pt x="43" y="678"/>
                    </a:lnTo>
                    <a:lnTo>
                      <a:pt x="68" y="777"/>
                    </a:lnTo>
                    <a:lnTo>
                      <a:pt x="92" y="871"/>
                    </a:lnTo>
                    <a:lnTo>
                      <a:pt x="113" y="958"/>
                    </a:lnTo>
                    <a:lnTo>
                      <a:pt x="129" y="1042"/>
                    </a:lnTo>
                    <a:lnTo>
                      <a:pt x="135" y="1121"/>
                    </a:lnTo>
                    <a:lnTo>
                      <a:pt x="134" y="1132"/>
                    </a:lnTo>
                    <a:lnTo>
                      <a:pt x="132" y="1148"/>
                    </a:lnTo>
                    <a:lnTo>
                      <a:pt x="128" y="1168"/>
                    </a:lnTo>
                    <a:lnTo>
                      <a:pt x="123" y="1190"/>
                    </a:lnTo>
                    <a:lnTo>
                      <a:pt x="118" y="1216"/>
                    </a:lnTo>
                    <a:lnTo>
                      <a:pt x="110" y="1243"/>
                    </a:lnTo>
                    <a:lnTo>
                      <a:pt x="101" y="1268"/>
                    </a:lnTo>
                    <a:lnTo>
                      <a:pt x="92" y="12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4" name="Freeform 39"/>
              <p:cNvSpPr>
                <a:spLocks/>
              </p:cNvSpPr>
              <p:nvPr/>
            </p:nvSpPr>
            <p:spPr bwMode="auto">
              <a:xfrm>
                <a:off x="5226" y="3310"/>
                <a:ext cx="132" cy="660"/>
              </a:xfrm>
              <a:custGeom>
                <a:avLst/>
                <a:gdLst>
                  <a:gd name="T0" fmla="*/ 76 w 132"/>
                  <a:gd name="T1" fmla="*/ 1 h 1319"/>
                  <a:gd name="T2" fmla="*/ 80 w 132"/>
                  <a:gd name="T3" fmla="*/ 1 h 1319"/>
                  <a:gd name="T4" fmla="*/ 82 w 132"/>
                  <a:gd name="T5" fmla="*/ 1 h 1319"/>
                  <a:gd name="T6" fmla="*/ 89 w 132"/>
                  <a:gd name="T7" fmla="*/ 1 h 1319"/>
                  <a:gd name="T8" fmla="*/ 97 w 132"/>
                  <a:gd name="T9" fmla="*/ 1 h 1319"/>
                  <a:gd name="T10" fmla="*/ 106 w 132"/>
                  <a:gd name="T11" fmla="*/ 1 h 1319"/>
                  <a:gd name="T12" fmla="*/ 116 w 132"/>
                  <a:gd name="T13" fmla="*/ 1 h 1319"/>
                  <a:gd name="T14" fmla="*/ 125 w 132"/>
                  <a:gd name="T15" fmla="*/ 1 h 1319"/>
                  <a:gd name="T16" fmla="*/ 130 w 132"/>
                  <a:gd name="T17" fmla="*/ 1 h 1319"/>
                  <a:gd name="T18" fmla="*/ 132 w 132"/>
                  <a:gd name="T19" fmla="*/ 1 h 1319"/>
                  <a:gd name="T20" fmla="*/ 127 w 132"/>
                  <a:gd name="T21" fmla="*/ 1 h 1319"/>
                  <a:gd name="T22" fmla="*/ 114 w 132"/>
                  <a:gd name="T23" fmla="*/ 1 h 1319"/>
                  <a:gd name="T24" fmla="*/ 95 w 132"/>
                  <a:gd name="T25" fmla="*/ 1 h 1319"/>
                  <a:gd name="T26" fmla="*/ 75 w 132"/>
                  <a:gd name="T27" fmla="*/ 1 h 1319"/>
                  <a:gd name="T28" fmla="*/ 54 w 132"/>
                  <a:gd name="T29" fmla="*/ 1 h 1319"/>
                  <a:gd name="T30" fmla="*/ 36 w 132"/>
                  <a:gd name="T31" fmla="*/ 1 h 1319"/>
                  <a:gd name="T32" fmla="*/ 23 w 132"/>
                  <a:gd name="T33" fmla="*/ 1 h 1319"/>
                  <a:gd name="T34" fmla="*/ 18 w 132"/>
                  <a:gd name="T35" fmla="*/ 1 h 1319"/>
                  <a:gd name="T36" fmla="*/ 20 w 132"/>
                  <a:gd name="T37" fmla="*/ 1 h 1319"/>
                  <a:gd name="T38" fmla="*/ 25 w 132"/>
                  <a:gd name="T39" fmla="*/ 1 h 1319"/>
                  <a:gd name="T40" fmla="*/ 33 w 132"/>
                  <a:gd name="T41" fmla="*/ 1 h 1319"/>
                  <a:gd name="T42" fmla="*/ 42 w 132"/>
                  <a:gd name="T43" fmla="*/ 1 h 1319"/>
                  <a:gd name="T44" fmla="*/ 53 w 132"/>
                  <a:gd name="T45" fmla="*/ 1 h 1319"/>
                  <a:gd name="T46" fmla="*/ 63 w 132"/>
                  <a:gd name="T47" fmla="*/ 1 h 1319"/>
                  <a:gd name="T48" fmla="*/ 73 w 132"/>
                  <a:gd name="T49" fmla="*/ 1 h 1319"/>
                  <a:gd name="T50" fmla="*/ 80 w 132"/>
                  <a:gd name="T51" fmla="*/ 1 h 1319"/>
                  <a:gd name="T52" fmla="*/ 75 w 132"/>
                  <a:gd name="T53" fmla="*/ 0 h 1319"/>
                  <a:gd name="T54" fmla="*/ 61 w 132"/>
                  <a:gd name="T55" fmla="*/ 1 h 1319"/>
                  <a:gd name="T56" fmla="*/ 48 w 132"/>
                  <a:gd name="T57" fmla="*/ 1 h 1319"/>
                  <a:gd name="T58" fmla="*/ 35 w 132"/>
                  <a:gd name="T59" fmla="*/ 1 h 1319"/>
                  <a:gd name="T60" fmla="*/ 24 w 132"/>
                  <a:gd name="T61" fmla="*/ 1 h 1319"/>
                  <a:gd name="T62" fmla="*/ 14 w 132"/>
                  <a:gd name="T63" fmla="*/ 1 h 1319"/>
                  <a:gd name="T64" fmla="*/ 7 w 132"/>
                  <a:gd name="T65" fmla="*/ 1 h 1319"/>
                  <a:gd name="T66" fmla="*/ 2 w 132"/>
                  <a:gd name="T67" fmla="*/ 1 h 1319"/>
                  <a:gd name="T68" fmla="*/ 0 w 132"/>
                  <a:gd name="T69" fmla="*/ 1 h 1319"/>
                  <a:gd name="T70" fmla="*/ 6 w 132"/>
                  <a:gd name="T71" fmla="*/ 1 h 1319"/>
                  <a:gd name="T72" fmla="*/ 19 w 132"/>
                  <a:gd name="T73" fmla="*/ 1 h 1319"/>
                  <a:gd name="T74" fmla="*/ 37 w 132"/>
                  <a:gd name="T75" fmla="*/ 1 h 1319"/>
                  <a:gd name="T76" fmla="*/ 58 w 132"/>
                  <a:gd name="T77" fmla="*/ 1 h 1319"/>
                  <a:gd name="T78" fmla="*/ 78 w 132"/>
                  <a:gd name="T79" fmla="*/ 1 h 1319"/>
                  <a:gd name="T80" fmla="*/ 97 w 132"/>
                  <a:gd name="T81" fmla="*/ 1 h 1319"/>
                  <a:gd name="T82" fmla="*/ 110 w 132"/>
                  <a:gd name="T83" fmla="*/ 1 h 1319"/>
                  <a:gd name="T84" fmla="*/ 115 w 132"/>
                  <a:gd name="T85" fmla="*/ 1 h 1319"/>
                  <a:gd name="T86" fmla="*/ 114 w 132"/>
                  <a:gd name="T87" fmla="*/ 1 h 1319"/>
                  <a:gd name="T88" fmla="*/ 113 w 132"/>
                  <a:gd name="T89" fmla="*/ 1 h 1319"/>
                  <a:gd name="T90" fmla="*/ 110 w 132"/>
                  <a:gd name="T91" fmla="*/ 1 h 1319"/>
                  <a:gd name="T92" fmla="*/ 105 w 132"/>
                  <a:gd name="T93" fmla="*/ 1 h 1319"/>
                  <a:gd name="T94" fmla="*/ 99 w 132"/>
                  <a:gd name="T95" fmla="*/ 1 h 1319"/>
                  <a:gd name="T96" fmla="*/ 92 w 132"/>
                  <a:gd name="T97" fmla="*/ 1 h 1319"/>
                  <a:gd name="T98" fmla="*/ 85 w 132"/>
                  <a:gd name="T99" fmla="*/ 1 h 1319"/>
                  <a:gd name="T100" fmla="*/ 76 w 132"/>
                  <a:gd name="T101" fmla="*/ 1 h 13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1319"/>
                  <a:gd name="T155" fmla="*/ 132 w 132"/>
                  <a:gd name="T156" fmla="*/ 1319 h 13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1319">
                    <a:moveTo>
                      <a:pt x="76" y="1286"/>
                    </a:moveTo>
                    <a:lnTo>
                      <a:pt x="80" y="1319"/>
                    </a:lnTo>
                    <a:lnTo>
                      <a:pt x="82" y="1314"/>
                    </a:lnTo>
                    <a:lnTo>
                      <a:pt x="89" y="1303"/>
                    </a:lnTo>
                    <a:lnTo>
                      <a:pt x="97" y="1280"/>
                    </a:lnTo>
                    <a:lnTo>
                      <a:pt x="106" y="1250"/>
                    </a:lnTo>
                    <a:lnTo>
                      <a:pt x="116" y="1210"/>
                    </a:lnTo>
                    <a:lnTo>
                      <a:pt x="125" y="1162"/>
                    </a:lnTo>
                    <a:lnTo>
                      <a:pt x="130" y="1102"/>
                    </a:lnTo>
                    <a:lnTo>
                      <a:pt x="132" y="1033"/>
                    </a:lnTo>
                    <a:lnTo>
                      <a:pt x="127" y="935"/>
                    </a:lnTo>
                    <a:lnTo>
                      <a:pt x="114" y="835"/>
                    </a:lnTo>
                    <a:lnTo>
                      <a:pt x="95" y="734"/>
                    </a:lnTo>
                    <a:lnTo>
                      <a:pt x="75" y="634"/>
                    </a:lnTo>
                    <a:lnTo>
                      <a:pt x="54" y="537"/>
                    </a:lnTo>
                    <a:lnTo>
                      <a:pt x="36" y="441"/>
                    </a:lnTo>
                    <a:lnTo>
                      <a:pt x="23" y="349"/>
                    </a:lnTo>
                    <a:lnTo>
                      <a:pt x="18" y="264"/>
                    </a:lnTo>
                    <a:lnTo>
                      <a:pt x="20" y="223"/>
                    </a:lnTo>
                    <a:lnTo>
                      <a:pt x="25" y="184"/>
                    </a:lnTo>
                    <a:lnTo>
                      <a:pt x="33" y="147"/>
                    </a:lnTo>
                    <a:lnTo>
                      <a:pt x="42" y="112"/>
                    </a:lnTo>
                    <a:lnTo>
                      <a:pt x="53" y="84"/>
                    </a:lnTo>
                    <a:lnTo>
                      <a:pt x="63" y="60"/>
                    </a:lnTo>
                    <a:lnTo>
                      <a:pt x="73" y="40"/>
                    </a:lnTo>
                    <a:lnTo>
                      <a:pt x="80" y="30"/>
                    </a:lnTo>
                    <a:lnTo>
                      <a:pt x="75" y="0"/>
                    </a:lnTo>
                    <a:lnTo>
                      <a:pt x="61" y="21"/>
                    </a:lnTo>
                    <a:lnTo>
                      <a:pt x="48" y="51"/>
                    </a:lnTo>
                    <a:lnTo>
                      <a:pt x="35" y="85"/>
                    </a:lnTo>
                    <a:lnTo>
                      <a:pt x="24" y="123"/>
                    </a:lnTo>
                    <a:lnTo>
                      <a:pt x="14" y="162"/>
                    </a:lnTo>
                    <a:lnTo>
                      <a:pt x="7" y="201"/>
                    </a:lnTo>
                    <a:lnTo>
                      <a:pt x="2" y="237"/>
                    </a:lnTo>
                    <a:lnTo>
                      <a:pt x="0" y="267"/>
                    </a:lnTo>
                    <a:lnTo>
                      <a:pt x="6" y="361"/>
                    </a:lnTo>
                    <a:lnTo>
                      <a:pt x="19" y="459"/>
                    </a:lnTo>
                    <a:lnTo>
                      <a:pt x="37" y="557"/>
                    </a:lnTo>
                    <a:lnTo>
                      <a:pt x="58" y="656"/>
                    </a:lnTo>
                    <a:lnTo>
                      <a:pt x="78" y="755"/>
                    </a:lnTo>
                    <a:lnTo>
                      <a:pt x="97" y="851"/>
                    </a:lnTo>
                    <a:lnTo>
                      <a:pt x="110" y="943"/>
                    </a:lnTo>
                    <a:lnTo>
                      <a:pt x="115" y="1031"/>
                    </a:lnTo>
                    <a:lnTo>
                      <a:pt x="114" y="1070"/>
                    </a:lnTo>
                    <a:lnTo>
                      <a:pt x="113" y="1108"/>
                    </a:lnTo>
                    <a:lnTo>
                      <a:pt x="110" y="1144"/>
                    </a:lnTo>
                    <a:lnTo>
                      <a:pt x="105" y="1178"/>
                    </a:lnTo>
                    <a:lnTo>
                      <a:pt x="99" y="1211"/>
                    </a:lnTo>
                    <a:lnTo>
                      <a:pt x="92" y="1240"/>
                    </a:lnTo>
                    <a:lnTo>
                      <a:pt x="85" y="1265"/>
                    </a:lnTo>
                    <a:lnTo>
                      <a:pt x="76" y="1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5" name="Freeform 40"/>
              <p:cNvSpPr>
                <a:spLocks/>
              </p:cNvSpPr>
              <p:nvPr/>
            </p:nvSpPr>
            <p:spPr bwMode="auto">
              <a:xfrm>
                <a:off x="5154" y="4132"/>
                <a:ext cx="75" cy="110"/>
              </a:xfrm>
              <a:custGeom>
                <a:avLst/>
                <a:gdLst>
                  <a:gd name="T0" fmla="*/ 69 w 75"/>
                  <a:gd name="T1" fmla="*/ 0 h 220"/>
                  <a:gd name="T2" fmla="*/ 66 w 75"/>
                  <a:gd name="T3" fmla="*/ 1 h 220"/>
                  <a:gd name="T4" fmla="*/ 58 w 75"/>
                  <a:gd name="T5" fmla="*/ 1 h 220"/>
                  <a:gd name="T6" fmla="*/ 48 w 75"/>
                  <a:gd name="T7" fmla="*/ 1 h 220"/>
                  <a:gd name="T8" fmla="*/ 35 w 75"/>
                  <a:gd name="T9" fmla="*/ 1 h 220"/>
                  <a:gd name="T10" fmla="*/ 23 w 75"/>
                  <a:gd name="T11" fmla="*/ 1 h 220"/>
                  <a:gd name="T12" fmla="*/ 12 w 75"/>
                  <a:gd name="T13" fmla="*/ 1 h 220"/>
                  <a:gd name="T14" fmla="*/ 4 w 75"/>
                  <a:gd name="T15" fmla="*/ 1 h 220"/>
                  <a:gd name="T16" fmla="*/ 0 w 75"/>
                  <a:gd name="T17" fmla="*/ 1 h 220"/>
                  <a:gd name="T18" fmla="*/ 12 w 75"/>
                  <a:gd name="T19" fmla="*/ 1 h 220"/>
                  <a:gd name="T20" fmla="*/ 12 w 75"/>
                  <a:gd name="T21" fmla="*/ 1 h 220"/>
                  <a:gd name="T22" fmla="*/ 18 w 75"/>
                  <a:gd name="T23" fmla="*/ 1 h 220"/>
                  <a:gd name="T24" fmla="*/ 27 w 75"/>
                  <a:gd name="T25" fmla="*/ 1 h 220"/>
                  <a:gd name="T26" fmla="*/ 38 w 75"/>
                  <a:gd name="T27" fmla="*/ 1 h 220"/>
                  <a:gd name="T28" fmla="*/ 49 w 75"/>
                  <a:gd name="T29" fmla="*/ 1 h 220"/>
                  <a:gd name="T30" fmla="*/ 61 w 75"/>
                  <a:gd name="T31" fmla="*/ 1 h 220"/>
                  <a:gd name="T32" fmla="*/ 70 w 75"/>
                  <a:gd name="T33" fmla="*/ 1 h 220"/>
                  <a:gd name="T34" fmla="*/ 75 w 75"/>
                  <a:gd name="T35" fmla="*/ 1 h 220"/>
                  <a:gd name="T36" fmla="*/ 69 w 75"/>
                  <a:gd name="T37" fmla="*/ 0 h 2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20"/>
                  <a:gd name="T59" fmla="*/ 75 w 75"/>
                  <a:gd name="T60" fmla="*/ 220 h 2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20">
                    <a:moveTo>
                      <a:pt x="69" y="0"/>
                    </a:moveTo>
                    <a:lnTo>
                      <a:pt x="66" y="3"/>
                    </a:lnTo>
                    <a:lnTo>
                      <a:pt x="58" y="10"/>
                    </a:lnTo>
                    <a:lnTo>
                      <a:pt x="48" y="27"/>
                    </a:lnTo>
                    <a:lnTo>
                      <a:pt x="35" y="48"/>
                    </a:lnTo>
                    <a:lnTo>
                      <a:pt x="23" y="78"/>
                    </a:lnTo>
                    <a:lnTo>
                      <a:pt x="12" y="117"/>
                    </a:lnTo>
                    <a:lnTo>
                      <a:pt x="4" y="163"/>
                    </a:lnTo>
                    <a:lnTo>
                      <a:pt x="0" y="220"/>
                    </a:lnTo>
                    <a:lnTo>
                      <a:pt x="12" y="211"/>
                    </a:lnTo>
                    <a:lnTo>
                      <a:pt x="12" y="174"/>
                    </a:lnTo>
                    <a:lnTo>
                      <a:pt x="18" y="138"/>
                    </a:lnTo>
                    <a:lnTo>
                      <a:pt x="27" y="105"/>
                    </a:lnTo>
                    <a:lnTo>
                      <a:pt x="38" y="75"/>
                    </a:lnTo>
                    <a:lnTo>
                      <a:pt x="49" y="51"/>
                    </a:lnTo>
                    <a:lnTo>
                      <a:pt x="61" y="33"/>
                    </a:lnTo>
                    <a:lnTo>
                      <a:pt x="70" y="21"/>
                    </a:lnTo>
                    <a:lnTo>
                      <a:pt x="75" y="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4224" y="2043"/>
              <a:ext cx="499" cy="2279"/>
              <a:chOff x="5045" y="2065"/>
              <a:chExt cx="499" cy="2279"/>
            </a:xfrm>
          </p:grpSpPr>
          <p:sp>
            <p:nvSpPr>
              <p:cNvPr id="38920" name="Freeform 42"/>
              <p:cNvSpPr>
                <a:spLocks/>
              </p:cNvSpPr>
              <p:nvPr/>
            </p:nvSpPr>
            <p:spPr bwMode="auto">
              <a:xfrm>
                <a:off x="5188" y="3107"/>
                <a:ext cx="143" cy="363"/>
              </a:xfrm>
              <a:custGeom>
                <a:avLst/>
                <a:gdLst>
                  <a:gd name="T0" fmla="*/ 67 w 143"/>
                  <a:gd name="T1" fmla="*/ 0 h 727"/>
                  <a:gd name="T2" fmla="*/ 89 w 143"/>
                  <a:gd name="T3" fmla="*/ 0 h 727"/>
                  <a:gd name="T4" fmla="*/ 118 w 143"/>
                  <a:gd name="T5" fmla="*/ 0 h 727"/>
                  <a:gd name="T6" fmla="*/ 140 w 143"/>
                  <a:gd name="T7" fmla="*/ 0 h 727"/>
                  <a:gd name="T8" fmla="*/ 139 w 143"/>
                  <a:gd name="T9" fmla="*/ 0 h 727"/>
                  <a:gd name="T10" fmla="*/ 116 w 143"/>
                  <a:gd name="T11" fmla="*/ 0 h 727"/>
                  <a:gd name="T12" fmla="*/ 84 w 143"/>
                  <a:gd name="T13" fmla="*/ 0 h 727"/>
                  <a:gd name="T14" fmla="*/ 56 w 143"/>
                  <a:gd name="T15" fmla="*/ 0 h 727"/>
                  <a:gd name="T16" fmla="*/ 40 w 143"/>
                  <a:gd name="T17" fmla="*/ 0 h 727"/>
                  <a:gd name="T18" fmla="*/ 28 w 143"/>
                  <a:gd name="T19" fmla="*/ 0 h 727"/>
                  <a:gd name="T20" fmla="*/ 18 w 143"/>
                  <a:gd name="T21" fmla="*/ 0 h 727"/>
                  <a:gd name="T22" fmla="*/ 12 w 143"/>
                  <a:gd name="T23" fmla="*/ 0 h 727"/>
                  <a:gd name="T24" fmla="*/ 15 w 143"/>
                  <a:gd name="T25" fmla="*/ 0 h 727"/>
                  <a:gd name="T26" fmla="*/ 37 w 143"/>
                  <a:gd name="T27" fmla="*/ 0 h 727"/>
                  <a:gd name="T28" fmla="*/ 40 w 143"/>
                  <a:gd name="T29" fmla="*/ 0 h 727"/>
                  <a:gd name="T30" fmla="*/ 38 w 143"/>
                  <a:gd name="T31" fmla="*/ 0 h 727"/>
                  <a:gd name="T32" fmla="*/ 31 w 143"/>
                  <a:gd name="T33" fmla="*/ 0 h 727"/>
                  <a:gd name="T34" fmla="*/ 18 w 143"/>
                  <a:gd name="T35" fmla="*/ 0 h 727"/>
                  <a:gd name="T36" fmla="*/ 7 w 143"/>
                  <a:gd name="T37" fmla="*/ 0 h 727"/>
                  <a:gd name="T38" fmla="*/ 1 w 143"/>
                  <a:gd name="T39" fmla="*/ 0 h 727"/>
                  <a:gd name="T40" fmla="*/ 1 w 143"/>
                  <a:gd name="T41" fmla="*/ 0 h 727"/>
                  <a:gd name="T42" fmla="*/ 7 w 143"/>
                  <a:gd name="T43" fmla="*/ 0 h 727"/>
                  <a:gd name="T44" fmla="*/ 18 w 143"/>
                  <a:gd name="T45" fmla="*/ 0 h 727"/>
                  <a:gd name="T46" fmla="*/ 37 w 143"/>
                  <a:gd name="T47" fmla="*/ 0 h 727"/>
                  <a:gd name="T48" fmla="*/ 72 w 143"/>
                  <a:gd name="T49" fmla="*/ 0 h 727"/>
                  <a:gd name="T50" fmla="*/ 103 w 143"/>
                  <a:gd name="T51" fmla="*/ 0 h 727"/>
                  <a:gd name="T52" fmla="*/ 119 w 143"/>
                  <a:gd name="T53" fmla="*/ 0 h 727"/>
                  <a:gd name="T54" fmla="*/ 127 w 143"/>
                  <a:gd name="T55" fmla="*/ 0 h 727"/>
                  <a:gd name="T56" fmla="*/ 127 w 143"/>
                  <a:gd name="T57" fmla="*/ 0 h 727"/>
                  <a:gd name="T58" fmla="*/ 111 w 143"/>
                  <a:gd name="T59" fmla="*/ 0 h 727"/>
                  <a:gd name="T60" fmla="*/ 86 w 143"/>
                  <a:gd name="T61" fmla="*/ 0 h 727"/>
                  <a:gd name="T62" fmla="*/ 66 w 143"/>
                  <a:gd name="T63" fmla="*/ 0 h 727"/>
                  <a:gd name="T64" fmla="*/ 64 w 143"/>
                  <a:gd name="T65" fmla="*/ 0 h 7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"/>
                  <a:gd name="T100" fmla="*/ 0 h 727"/>
                  <a:gd name="T101" fmla="*/ 143 w 143"/>
                  <a:gd name="T102" fmla="*/ 727 h 7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" h="727">
                    <a:moveTo>
                      <a:pt x="64" y="727"/>
                    </a:moveTo>
                    <a:lnTo>
                      <a:pt x="67" y="721"/>
                    </a:lnTo>
                    <a:lnTo>
                      <a:pt x="77" y="702"/>
                    </a:lnTo>
                    <a:lnTo>
                      <a:pt x="89" y="675"/>
                    </a:lnTo>
                    <a:lnTo>
                      <a:pt x="104" y="639"/>
                    </a:lnTo>
                    <a:lnTo>
                      <a:pt x="118" y="600"/>
                    </a:lnTo>
                    <a:lnTo>
                      <a:pt x="131" y="556"/>
                    </a:lnTo>
                    <a:lnTo>
                      <a:pt x="140" y="513"/>
                    </a:lnTo>
                    <a:lnTo>
                      <a:pt x="143" y="471"/>
                    </a:lnTo>
                    <a:lnTo>
                      <a:pt x="139" y="423"/>
                    </a:lnTo>
                    <a:lnTo>
                      <a:pt x="129" y="379"/>
                    </a:lnTo>
                    <a:lnTo>
                      <a:pt x="116" y="339"/>
                    </a:lnTo>
                    <a:lnTo>
                      <a:pt x="100" y="301"/>
                    </a:lnTo>
                    <a:lnTo>
                      <a:pt x="84" y="270"/>
                    </a:lnTo>
                    <a:lnTo>
                      <a:pt x="68" y="243"/>
                    </a:lnTo>
                    <a:lnTo>
                      <a:pt x="56" y="222"/>
                    </a:lnTo>
                    <a:lnTo>
                      <a:pt x="47" y="207"/>
                    </a:lnTo>
                    <a:lnTo>
                      <a:pt x="40" y="195"/>
                    </a:lnTo>
                    <a:lnTo>
                      <a:pt x="34" y="183"/>
                    </a:lnTo>
                    <a:lnTo>
                      <a:pt x="28" y="170"/>
                    </a:lnTo>
                    <a:lnTo>
                      <a:pt x="23" y="156"/>
                    </a:lnTo>
                    <a:lnTo>
                      <a:pt x="18" y="143"/>
                    </a:lnTo>
                    <a:lnTo>
                      <a:pt x="14" y="128"/>
                    </a:lnTo>
                    <a:lnTo>
                      <a:pt x="12" y="113"/>
                    </a:lnTo>
                    <a:lnTo>
                      <a:pt x="11" y="96"/>
                    </a:lnTo>
                    <a:lnTo>
                      <a:pt x="15" y="65"/>
                    </a:lnTo>
                    <a:lnTo>
                      <a:pt x="26" y="39"/>
                    </a:lnTo>
                    <a:lnTo>
                      <a:pt x="37" y="21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9" y="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1" y="9"/>
                    </a:lnTo>
                    <a:lnTo>
                      <a:pt x="24" y="20"/>
                    </a:lnTo>
                    <a:lnTo>
                      <a:pt x="18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4" y="72"/>
                    </a:lnTo>
                    <a:lnTo>
                      <a:pt x="1" y="86"/>
                    </a:lnTo>
                    <a:lnTo>
                      <a:pt x="0" y="98"/>
                    </a:lnTo>
                    <a:lnTo>
                      <a:pt x="1" y="116"/>
                    </a:lnTo>
                    <a:lnTo>
                      <a:pt x="2" y="134"/>
                    </a:lnTo>
                    <a:lnTo>
                      <a:pt x="7" y="150"/>
                    </a:lnTo>
                    <a:lnTo>
                      <a:pt x="11" y="167"/>
                    </a:lnTo>
                    <a:lnTo>
                      <a:pt x="18" y="185"/>
                    </a:lnTo>
                    <a:lnTo>
                      <a:pt x="26" y="202"/>
                    </a:lnTo>
                    <a:lnTo>
                      <a:pt x="37" y="222"/>
                    </a:lnTo>
                    <a:lnTo>
                      <a:pt x="49" y="241"/>
                    </a:lnTo>
                    <a:lnTo>
                      <a:pt x="72" y="280"/>
                    </a:lnTo>
                    <a:lnTo>
                      <a:pt x="90" y="315"/>
                    </a:lnTo>
                    <a:lnTo>
                      <a:pt x="103" y="348"/>
                    </a:lnTo>
                    <a:lnTo>
                      <a:pt x="113" y="376"/>
                    </a:lnTo>
                    <a:lnTo>
                      <a:pt x="119" y="403"/>
                    </a:lnTo>
                    <a:lnTo>
                      <a:pt x="124" y="427"/>
                    </a:lnTo>
                    <a:lnTo>
                      <a:pt x="127" y="450"/>
                    </a:lnTo>
                    <a:lnTo>
                      <a:pt x="128" y="471"/>
                    </a:lnTo>
                    <a:lnTo>
                      <a:pt x="127" y="504"/>
                    </a:lnTo>
                    <a:lnTo>
                      <a:pt x="120" y="538"/>
                    </a:lnTo>
                    <a:lnTo>
                      <a:pt x="111" y="576"/>
                    </a:lnTo>
                    <a:lnTo>
                      <a:pt x="99" y="610"/>
                    </a:lnTo>
                    <a:lnTo>
                      <a:pt x="86" y="640"/>
                    </a:lnTo>
                    <a:lnTo>
                      <a:pt x="75" y="666"/>
                    </a:lnTo>
                    <a:lnTo>
                      <a:pt x="66" y="682"/>
                    </a:lnTo>
                    <a:lnTo>
                      <a:pt x="61" y="688"/>
                    </a:lnTo>
                    <a:lnTo>
                      <a:pt x="64" y="7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1" name="Freeform 43"/>
              <p:cNvSpPr>
                <a:spLocks/>
              </p:cNvSpPr>
              <p:nvPr/>
            </p:nvSpPr>
            <p:spPr bwMode="auto">
              <a:xfrm>
                <a:off x="5205" y="2888"/>
                <a:ext cx="133" cy="420"/>
              </a:xfrm>
              <a:custGeom>
                <a:avLst/>
                <a:gdLst>
                  <a:gd name="T0" fmla="*/ 116 w 133"/>
                  <a:gd name="T1" fmla="*/ 1 h 839"/>
                  <a:gd name="T2" fmla="*/ 118 w 133"/>
                  <a:gd name="T3" fmla="*/ 1 h 839"/>
                  <a:gd name="T4" fmla="*/ 121 w 133"/>
                  <a:gd name="T5" fmla="*/ 1 h 839"/>
                  <a:gd name="T6" fmla="*/ 124 w 133"/>
                  <a:gd name="T7" fmla="*/ 1 h 839"/>
                  <a:gd name="T8" fmla="*/ 125 w 133"/>
                  <a:gd name="T9" fmla="*/ 1 h 839"/>
                  <a:gd name="T10" fmla="*/ 126 w 133"/>
                  <a:gd name="T11" fmla="*/ 1 h 839"/>
                  <a:gd name="T12" fmla="*/ 129 w 133"/>
                  <a:gd name="T13" fmla="*/ 1 h 839"/>
                  <a:gd name="T14" fmla="*/ 132 w 133"/>
                  <a:gd name="T15" fmla="*/ 1 h 839"/>
                  <a:gd name="T16" fmla="*/ 133 w 133"/>
                  <a:gd name="T17" fmla="*/ 1 h 839"/>
                  <a:gd name="T18" fmla="*/ 127 w 133"/>
                  <a:gd name="T19" fmla="*/ 1 h 839"/>
                  <a:gd name="T20" fmla="*/ 113 w 133"/>
                  <a:gd name="T21" fmla="*/ 1 h 839"/>
                  <a:gd name="T22" fmla="*/ 94 w 133"/>
                  <a:gd name="T23" fmla="*/ 1 h 839"/>
                  <a:gd name="T24" fmla="*/ 72 w 133"/>
                  <a:gd name="T25" fmla="*/ 1 h 839"/>
                  <a:gd name="T26" fmla="*/ 49 w 133"/>
                  <a:gd name="T27" fmla="*/ 1 h 839"/>
                  <a:gd name="T28" fmla="*/ 30 w 133"/>
                  <a:gd name="T29" fmla="*/ 1 h 839"/>
                  <a:gd name="T30" fmla="*/ 16 w 133"/>
                  <a:gd name="T31" fmla="*/ 1 h 839"/>
                  <a:gd name="T32" fmla="*/ 10 w 133"/>
                  <a:gd name="T33" fmla="*/ 1 h 839"/>
                  <a:gd name="T34" fmla="*/ 15 w 133"/>
                  <a:gd name="T35" fmla="*/ 1 h 839"/>
                  <a:gd name="T36" fmla="*/ 26 w 133"/>
                  <a:gd name="T37" fmla="*/ 1 h 839"/>
                  <a:gd name="T38" fmla="*/ 36 w 133"/>
                  <a:gd name="T39" fmla="*/ 1 h 839"/>
                  <a:gd name="T40" fmla="*/ 41 w 133"/>
                  <a:gd name="T41" fmla="*/ 1 h 839"/>
                  <a:gd name="T42" fmla="*/ 41 w 133"/>
                  <a:gd name="T43" fmla="*/ 1 h 839"/>
                  <a:gd name="T44" fmla="*/ 42 w 133"/>
                  <a:gd name="T45" fmla="*/ 1 h 839"/>
                  <a:gd name="T46" fmla="*/ 41 w 133"/>
                  <a:gd name="T47" fmla="*/ 1 h 839"/>
                  <a:gd name="T48" fmla="*/ 36 w 133"/>
                  <a:gd name="T49" fmla="*/ 0 h 839"/>
                  <a:gd name="T50" fmla="*/ 35 w 133"/>
                  <a:gd name="T51" fmla="*/ 1 h 839"/>
                  <a:gd name="T52" fmla="*/ 31 w 133"/>
                  <a:gd name="T53" fmla="*/ 1 h 839"/>
                  <a:gd name="T54" fmla="*/ 24 w 133"/>
                  <a:gd name="T55" fmla="*/ 1 h 839"/>
                  <a:gd name="T56" fmla="*/ 18 w 133"/>
                  <a:gd name="T57" fmla="*/ 1 h 839"/>
                  <a:gd name="T58" fmla="*/ 11 w 133"/>
                  <a:gd name="T59" fmla="*/ 1 h 839"/>
                  <a:gd name="T60" fmla="*/ 5 w 133"/>
                  <a:gd name="T61" fmla="*/ 1 h 839"/>
                  <a:gd name="T62" fmla="*/ 1 w 133"/>
                  <a:gd name="T63" fmla="*/ 1 h 839"/>
                  <a:gd name="T64" fmla="*/ 0 w 133"/>
                  <a:gd name="T65" fmla="*/ 1 h 839"/>
                  <a:gd name="T66" fmla="*/ 5 w 133"/>
                  <a:gd name="T67" fmla="*/ 1 h 839"/>
                  <a:gd name="T68" fmla="*/ 18 w 133"/>
                  <a:gd name="T69" fmla="*/ 1 h 839"/>
                  <a:gd name="T70" fmla="*/ 36 w 133"/>
                  <a:gd name="T71" fmla="*/ 1 h 839"/>
                  <a:gd name="T72" fmla="*/ 58 w 133"/>
                  <a:gd name="T73" fmla="*/ 1 h 839"/>
                  <a:gd name="T74" fmla="*/ 80 w 133"/>
                  <a:gd name="T75" fmla="*/ 1 h 839"/>
                  <a:gd name="T76" fmla="*/ 98 w 133"/>
                  <a:gd name="T77" fmla="*/ 1 h 839"/>
                  <a:gd name="T78" fmla="*/ 111 w 133"/>
                  <a:gd name="T79" fmla="*/ 1 h 839"/>
                  <a:gd name="T80" fmla="*/ 116 w 133"/>
                  <a:gd name="T81" fmla="*/ 1 h 839"/>
                  <a:gd name="T82" fmla="*/ 116 w 133"/>
                  <a:gd name="T83" fmla="*/ 1 h 839"/>
                  <a:gd name="T84" fmla="*/ 116 w 133"/>
                  <a:gd name="T85" fmla="*/ 1 h 839"/>
                  <a:gd name="T86" fmla="*/ 116 w 133"/>
                  <a:gd name="T87" fmla="*/ 1 h 839"/>
                  <a:gd name="T88" fmla="*/ 116 w 133"/>
                  <a:gd name="T89" fmla="*/ 1 h 8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3"/>
                  <a:gd name="T136" fmla="*/ 0 h 839"/>
                  <a:gd name="T137" fmla="*/ 133 w 133"/>
                  <a:gd name="T138" fmla="*/ 839 h 83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3" h="839">
                    <a:moveTo>
                      <a:pt x="116" y="802"/>
                    </a:moveTo>
                    <a:lnTo>
                      <a:pt x="118" y="806"/>
                    </a:lnTo>
                    <a:lnTo>
                      <a:pt x="121" y="818"/>
                    </a:lnTo>
                    <a:lnTo>
                      <a:pt x="124" y="832"/>
                    </a:lnTo>
                    <a:lnTo>
                      <a:pt x="125" y="839"/>
                    </a:lnTo>
                    <a:lnTo>
                      <a:pt x="126" y="832"/>
                    </a:lnTo>
                    <a:lnTo>
                      <a:pt x="129" y="812"/>
                    </a:lnTo>
                    <a:lnTo>
                      <a:pt x="132" y="788"/>
                    </a:lnTo>
                    <a:lnTo>
                      <a:pt x="133" y="763"/>
                    </a:lnTo>
                    <a:lnTo>
                      <a:pt x="127" y="694"/>
                    </a:lnTo>
                    <a:lnTo>
                      <a:pt x="113" y="634"/>
                    </a:lnTo>
                    <a:lnTo>
                      <a:pt x="94" y="576"/>
                    </a:lnTo>
                    <a:lnTo>
                      <a:pt x="72" y="519"/>
                    </a:lnTo>
                    <a:lnTo>
                      <a:pt x="49" y="460"/>
                    </a:lnTo>
                    <a:lnTo>
                      <a:pt x="30" y="394"/>
                    </a:lnTo>
                    <a:lnTo>
                      <a:pt x="16" y="319"/>
                    </a:lnTo>
                    <a:lnTo>
                      <a:pt x="10" y="231"/>
                    </a:lnTo>
                    <a:lnTo>
                      <a:pt x="15" y="166"/>
                    </a:lnTo>
                    <a:lnTo>
                      <a:pt x="26" y="103"/>
                    </a:lnTo>
                    <a:lnTo>
                      <a:pt x="36" y="54"/>
                    </a:lnTo>
                    <a:lnTo>
                      <a:pt x="41" y="34"/>
                    </a:lnTo>
                    <a:lnTo>
                      <a:pt x="41" y="28"/>
                    </a:lnTo>
                    <a:lnTo>
                      <a:pt x="42" y="16"/>
                    </a:lnTo>
                    <a:lnTo>
                      <a:pt x="41" y="6"/>
                    </a:lnTo>
                    <a:lnTo>
                      <a:pt x="36" y="0"/>
                    </a:lnTo>
                    <a:lnTo>
                      <a:pt x="35" y="6"/>
                    </a:lnTo>
                    <a:lnTo>
                      <a:pt x="31" y="22"/>
                    </a:lnTo>
                    <a:lnTo>
                      <a:pt x="24" y="46"/>
                    </a:lnTo>
                    <a:lnTo>
                      <a:pt x="18" y="78"/>
                    </a:lnTo>
                    <a:lnTo>
                      <a:pt x="11" y="114"/>
                    </a:lnTo>
                    <a:lnTo>
                      <a:pt x="5" y="153"/>
                    </a:lnTo>
                    <a:lnTo>
                      <a:pt x="1" y="192"/>
                    </a:lnTo>
                    <a:lnTo>
                      <a:pt x="0" y="231"/>
                    </a:lnTo>
                    <a:lnTo>
                      <a:pt x="5" y="316"/>
                    </a:lnTo>
                    <a:lnTo>
                      <a:pt x="18" y="391"/>
                    </a:lnTo>
                    <a:lnTo>
                      <a:pt x="36" y="460"/>
                    </a:lnTo>
                    <a:lnTo>
                      <a:pt x="58" y="523"/>
                    </a:lnTo>
                    <a:lnTo>
                      <a:pt x="80" y="582"/>
                    </a:lnTo>
                    <a:lnTo>
                      <a:pt x="98" y="637"/>
                    </a:lnTo>
                    <a:lnTo>
                      <a:pt x="111" y="691"/>
                    </a:lnTo>
                    <a:lnTo>
                      <a:pt x="116" y="745"/>
                    </a:lnTo>
                    <a:lnTo>
                      <a:pt x="116" y="760"/>
                    </a:lnTo>
                    <a:lnTo>
                      <a:pt x="116" y="778"/>
                    </a:lnTo>
                    <a:lnTo>
                      <a:pt x="116" y="794"/>
                    </a:lnTo>
                    <a:lnTo>
                      <a:pt x="116" y="8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2" name="Freeform 44"/>
              <p:cNvSpPr>
                <a:spLocks/>
              </p:cNvSpPr>
              <p:nvPr/>
            </p:nvSpPr>
            <p:spPr bwMode="auto">
              <a:xfrm>
                <a:off x="5159" y="2528"/>
                <a:ext cx="128" cy="573"/>
              </a:xfrm>
              <a:custGeom>
                <a:avLst/>
                <a:gdLst>
                  <a:gd name="T0" fmla="*/ 91 w 128"/>
                  <a:gd name="T1" fmla="*/ 1 h 1145"/>
                  <a:gd name="T2" fmla="*/ 96 w 128"/>
                  <a:gd name="T3" fmla="*/ 1 h 1145"/>
                  <a:gd name="T4" fmla="*/ 109 w 128"/>
                  <a:gd name="T5" fmla="*/ 1 h 1145"/>
                  <a:gd name="T6" fmla="*/ 122 w 128"/>
                  <a:gd name="T7" fmla="*/ 1 h 1145"/>
                  <a:gd name="T8" fmla="*/ 128 w 128"/>
                  <a:gd name="T9" fmla="*/ 1 h 1145"/>
                  <a:gd name="T10" fmla="*/ 115 w 128"/>
                  <a:gd name="T11" fmla="*/ 1 h 1145"/>
                  <a:gd name="T12" fmla="*/ 85 w 128"/>
                  <a:gd name="T13" fmla="*/ 1 h 1145"/>
                  <a:gd name="T14" fmla="*/ 55 w 128"/>
                  <a:gd name="T15" fmla="*/ 1 h 1145"/>
                  <a:gd name="T16" fmla="*/ 41 w 128"/>
                  <a:gd name="T17" fmla="*/ 1 h 1145"/>
                  <a:gd name="T18" fmla="*/ 51 w 128"/>
                  <a:gd name="T19" fmla="*/ 1 h 1145"/>
                  <a:gd name="T20" fmla="*/ 61 w 128"/>
                  <a:gd name="T21" fmla="*/ 1 h 1145"/>
                  <a:gd name="T22" fmla="*/ 76 w 128"/>
                  <a:gd name="T23" fmla="*/ 1 h 1145"/>
                  <a:gd name="T24" fmla="*/ 90 w 128"/>
                  <a:gd name="T25" fmla="*/ 1 h 1145"/>
                  <a:gd name="T26" fmla="*/ 92 w 128"/>
                  <a:gd name="T27" fmla="*/ 1 h 1145"/>
                  <a:gd name="T28" fmla="*/ 100 w 128"/>
                  <a:gd name="T29" fmla="*/ 1 h 1145"/>
                  <a:gd name="T30" fmla="*/ 112 w 128"/>
                  <a:gd name="T31" fmla="*/ 1 h 1145"/>
                  <a:gd name="T32" fmla="*/ 113 w 128"/>
                  <a:gd name="T33" fmla="*/ 1 h 1145"/>
                  <a:gd name="T34" fmla="*/ 120 w 128"/>
                  <a:gd name="T35" fmla="*/ 1 h 1145"/>
                  <a:gd name="T36" fmla="*/ 127 w 128"/>
                  <a:gd name="T37" fmla="*/ 1 h 1145"/>
                  <a:gd name="T38" fmla="*/ 117 w 128"/>
                  <a:gd name="T39" fmla="*/ 1 h 1145"/>
                  <a:gd name="T40" fmla="*/ 101 w 128"/>
                  <a:gd name="T41" fmla="*/ 1 h 1145"/>
                  <a:gd name="T42" fmla="*/ 94 w 128"/>
                  <a:gd name="T43" fmla="*/ 1 h 1145"/>
                  <a:gd name="T44" fmla="*/ 97 w 128"/>
                  <a:gd name="T45" fmla="*/ 1 h 1145"/>
                  <a:gd name="T46" fmla="*/ 101 w 128"/>
                  <a:gd name="T47" fmla="*/ 1 h 1145"/>
                  <a:gd name="T48" fmla="*/ 100 w 128"/>
                  <a:gd name="T49" fmla="*/ 0 h 1145"/>
                  <a:gd name="T50" fmla="*/ 93 w 128"/>
                  <a:gd name="T51" fmla="*/ 1 h 1145"/>
                  <a:gd name="T52" fmla="*/ 81 w 128"/>
                  <a:gd name="T53" fmla="*/ 1 h 1145"/>
                  <a:gd name="T54" fmla="*/ 72 w 128"/>
                  <a:gd name="T55" fmla="*/ 1 h 1145"/>
                  <a:gd name="T56" fmla="*/ 62 w 128"/>
                  <a:gd name="T57" fmla="*/ 1 h 1145"/>
                  <a:gd name="T58" fmla="*/ 54 w 128"/>
                  <a:gd name="T59" fmla="*/ 1 h 1145"/>
                  <a:gd name="T60" fmla="*/ 44 w 128"/>
                  <a:gd name="T61" fmla="*/ 1 h 1145"/>
                  <a:gd name="T62" fmla="*/ 35 w 128"/>
                  <a:gd name="T63" fmla="*/ 1 h 1145"/>
                  <a:gd name="T64" fmla="*/ 28 w 128"/>
                  <a:gd name="T65" fmla="*/ 0 h 1145"/>
                  <a:gd name="T66" fmla="*/ 11 w 128"/>
                  <a:gd name="T67" fmla="*/ 1 h 1145"/>
                  <a:gd name="T68" fmla="*/ 0 w 128"/>
                  <a:gd name="T69" fmla="*/ 1 h 1145"/>
                  <a:gd name="T70" fmla="*/ 8 w 128"/>
                  <a:gd name="T71" fmla="*/ 1 h 1145"/>
                  <a:gd name="T72" fmla="*/ 15 w 128"/>
                  <a:gd name="T73" fmla="*/ 1 h 1145"/>
                  <a:gd name="T74" fmla="*/ 16 w 128"/>
                  <a:gd name="T75" fmla="*/ 1 h 1145"/>
                  <a:gd name="T76" fmla="*/ 16 w 128"/>
                  <a:gd name="T77" fmla="*/ 1 h 1145"/>
                  <a:gd name="T78" fmla="*/ 13 w 128"/>
                  <a:gd name="T79" fmla="*/ 1 h 1145"/>
                  <a:gd name="T80" fmla="*/ 18 w 128"/>
                  <a:gd name="T81" fmla="*/ 1 h 1145"/>
                  <a:gd name="T82" fmla="*/ 29 w 128"/>
                  <a:gd name="T83" fmla="*/ 1 h 1145"/>
                  <a:gd name="T84" fmla="*/ 40 w 128"/>
                  <a:gd name="T85" fmla="*/ 1 h 1145"/>
                  <a:gd name="T86" fmla="*/ 50 w 128"/>
                  <a:gd name="T87" fmla="*/ 1 h 1145"/>
                  <a:gd name="T88" fmla="*/ 53 w 128"/>
                  <a:gd name="T89" fmla="*/ 1 h 1145"/>
                  <a:gd name="T90" fmla="*/ 49 w 128"/>
                  <a:gd name="T91" fmla="*/ 1 h 1145"/>
                  <a:gd name="T92" fmla="*/ 44 w 128"/>
                  <a:gd name="T93" fmla="*/ 1 h 1145"/>
                  <a:gd name="T94" fmla="*/ 47 w 128"/>
                  <a:gd name="T95" fmla="*/ 1 h 1145"/>
                  <a:gd name="T96" fmla="*/ 47 w 128"/>
                  <a:gd name="T97" fmla="*/ 1 h 1145"/>
                  <a:gd name="T98" fmla="*/ 39 w 128"/>
                  <a:gd name="T99" fmla="*/ 1 h 1145"/>
                  <a:gd name="T100" fmla="*/ 34 w 128"/>
                  <a:gd name="T101" fmla="*/ 1 h 1145"/>
                  <a:gd name="T102" fmla="*/ 47 w 128"/>
                  <a:gd name="T103" fmla="*/ 1 h 1145"/>
                  <a:gd name="T104" fmla="*/ 77 w 128"/>
                  <a:gd name="T105" fmla="*/ 1 h 1145"/>
                  <a:gd name="T106" fmla="*/ 106 w 128"/>
                  <a:gd name="T107" fmla="*/ 1 h 1145"/>
                  <a:gd name="T108" fmla="*/ 119 w 128"/>
                  <a:gd name="T109" fmla="*/ 1 h 1145"/>
                  <a:gd name="T110" fmla="*/ 110 w 128"/>
                  <a:gd name="T111" fmla="*/ 1 h 1145"/>
                  <a:gd name="T112" fmla="*/ 88 w 128"/>
                  <a:gd name="T113" fmla="*/ 1 h 11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8"/>
                  <a:gd name="T172" fmla="*/ 0 h 1145"/>
                  <a:gd name="T173" fmla="*/ 128 w 128"/>
                  <a:gd name="T174" fmla="*/ 1145 h 11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8" h="1145">
                    <a:moveTo>
                      <a:pt x="88" y="1129"/>
                    </a:moveTo>
                    <a:lnTo>
                      <a:pt x="91" y="1145"/>
                    </a:lnTo>
                    <a:lnTo>
                      <a:pt x="92" y="1142"/>
                    </a:lnTo>
                    <a:lnTo>
                      <a:pt x="96" y="1133"/>
                    </a:lnTo>
                    <a:lnTo>
                      <a:pt x="103" y="1118"/>
                    </a:lnTo>
                    <a:lnTo>
                      <a:pt x="109" y="1096"/>
                    </a:lnTo>
                    <a:lnTo>
                      <a:pt x="116" y="1069"/>
                    </a:lnTo>
                    <a:lnTo>
                      <a:pt x="122" y="1034"/>
                    </a:lnTo>
                    <a:lnTo>
                      <a:pt x="127" y="992"/>
                    </a:lnTo>
                    <a:lnTo>
                      <a:pt x="128" y="944"/>
                    </a:lnTo>
                    <a:lnTo>
                      <a:pt x="125" y="872"/>
                    </a:lnTo>
                    <a:lnTo>
                      <a:pt x="115" y="791"/>
                    </a:lnTo>
                    <a:lnTo>
                      <a:pt x="101" y="704"/>
                    </a:lnTo>
                    <a:lnTo>
                      <a:pt x="85" y="616"/>
                    </a:lnTo>
                    <a:lnTo>
                      <a:pt x="68" y="529"/>
                    </a:lnTo>
                    <a:lnTo>
                      <a:pt x="55" y="447"/>
                    </a:lnTo>
                    <a:lnTo>
                      <a:pt x="44" y="370"/>
                    </a:lnTo>
                    <a:lnTo>
                      <a:pt x="41" y="306"/>
                    </a:lnTo>
                    <a:lnTo>
                      <a:pt x="44" y="250"/>
                    </a:lnTo>
                    <a:lnTo>
                      <a:pt x="51" y="199"/>
                    </a:lnTo>
                    <a:lnTo>
                      <a:pt x="57" y="163"/>
                    </a:lnTo>
                    <a:lnTo>
                      <a:pt x="61" y="150"/>
                    </a:lnTo>
                    <a:lnTo>
                      <a:pt x="65" y="147"/>
                    </a:lnTo>
                    <a:lnTo>
                      <a:pt x="76" y="136"/>
                    </a:lnTo>
                    <a:lnTo>
                      <a:pt x="86" y="120"/>
                    </a:lnTo>
                    <a:lnTo>
                      <a:pt x="90" y="97"/>
                    </a:lnTo>
                    <a:lnTo>
                      <a:pt x="91" y="88"/>
                    </a:lnTo>
                    <a:lnTo>
                      <a:pt x="92" y="82"/>
                    </a:lnTo>
                    <a:lnTo>
                      <a:pt x="95" y="78"/>
                    </a:lnTo>
                    <a:lnTo>
                      <a:pt x="100" y="76"/>
                    </a:lnTo>
                    <a:lnTo>
                      <a:pt x="106" y="79"/>
                    </a:lnTo>
                    <a:lnTo>
                      <a:pt x="112" y="87"/>
                    </a:lnTo>
                    <a:lnTo>
                      <a:pt x="114" y="99"/>
                    </a:lnTo>
                    <a:lnTo>
                      <a:pt x="113" y="115"/>
                    </a:lnTo>
                    <a:lnTo>
                      <a:pt x="115" y="115"/>
                    </a:lnTo>
                    <a:lnTo>
                      <a:pt x="120" y="111"/>
                    </a:lnTo>
                    <a:lnTo>
                      <a:pt x="125" y="103"/>
                    </a:lnTo>
                    <a:lnTo>
                      <a:pt x="127" y="90"/>
                    </a:lnTo>
                    <a:lnTo>
                      <a:pt x="125" y="73"/>
                    </a:lnTo>
                    <a:lnTo>
                      <a:pt x="117" y="61"/>
                    </a:lnTo>
                    <a:lnTo>
                      <a:pt x="109" y="54"/>
                    </a:lnTo>
                    <a:lnTo>
                      <a:pt x="101" y="51"/>
                    </a:lnTo>
                    <a:lnTo>
                      <a:pt x="96" y="48"/>
                    </a:lnTo>
                    <a:lnTo>
                      <a:pt x="94" y="42"/>
                    </a:lnTo>
                    <a:lnTo>
                      <a:pt x="95" y="36"/>
                    </a:lnTo>
                    <a:lnTo>
                      <a:pt x="97" y="31"/>
                    </a:lnTo>
                    <a:lnTo>
                      <a:pt x="100" y="25"/>
                    </a:lnTo>
                    <a:lnTo>
                      <a:pt x="101" y="15"/>
                    </a:lnTo>
                    <a:lnTo>
                      <a:pt x="100" y="4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3" y="3"/>
                    </a:lnTo>
                    <a:lnTo>
                      <a:pt x="87" y="7"/>
                    </a:lnTo>
                    <a:lnTo>
                      <a:pt x="81" y="16"/>
                    </a:lnTo>
                    <a:lnTo>
                      <a:pt x="76" y="25"/>
                    </a:lnTo>
                    <a:lnTo>
                      <a:pt x="72" y="30"/>
                    </a:lnTo>
                    <a:lnTo>
                      <a:pt x="67" y="28"/>
                    </a:lnTo>
                    <a:lnTo>
                      <a:pt x="62" y="21"/>
                    </a:lnTo>
                    <a:lnTo>
                      <a:pt x="59" y="15"/>
                    </a:lnTo>
                    <a:lnTo>
                      <a:pt x="54" y="10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1" y="1"/>
                    </a:lnTo>
                    <a:lnTo>
                      <a:pt x="11" y="7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2" y="43"/>
                    </a:lnTo>
                    <a:lnTo>
                      <a:pt x="8" y="46"/>
                    </a:lnTo>
                    <a:lnTo>
                      <a:pt x="13" y="46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6" y="39"/>
                    </a:lnTo>
                    <a:lnTo>
                      <a:pt x="16" y="36"/>
                    </a:lnTo>
                    <a:lnTo>
                      <a:pt x="15" y="31"/>
                    </a:lnTo>
                    <a:lnTo>
                      <a:pt x="13" y="24"/>
                    </a:lnTo>
                    <a:lnTo>
                      <a:pt x="13" y="19"/>
                    </a:lnTo>
                    <a:lnTo>
                      <a:pt x="18" y="16"/>
                    </a:lnTo>
                    <a:lnTo>
                      <a:pt x="24" y="18"/>
                    </a:lnTo>
                    <a:lnTo>
                      <a:pt x="29" y="19"/>
                    </a:lnTo>
                    <a:lnTo>
                      <a:pt x="35" y="24"/>
                    </a:lnTo>
                    <a:lnTo>
                      <a:pt x="40" y="28"/>
                    </a:lnTo>
                    <a:lnTo>
                      <a:pt x="46" y="34"/>
                    </a:lnTo>
                    <a:lnTo>
                      <a:pt x="50" y="40"/>
                    </a:lnTo>
                    <a:lnTo>
                      <a:pt x="52" y="46"/>
                    </a:lnTo>
                    <a:lnTo>
                      <a:pt x="53" y="54"/>
                    </a:lnTo>
                    <a:lnTo>
                      <a:pt x="52" y="64"/>
                    </a:lnTo>
                    <a:lnTo>
                      <a:pt x="49" y="73"/>
                    </a:lnTo>
                    <a:lnTo>
                      <a:pt x="46" y="85"/>
                    </a:lnTo>
                    <a:lnTo>
                      <a:pt x="44" y="103"/>
                    </a:lnTo>
                    <a:lnTo>
                      <a:pt x="46" y="121"/>
                    </a:lnTo>
                    <a:lnTo>
                      <a:pt x="47" y="133"/>
                    </a:lnTo>
                    <a:lnTo>
                      <a:pt x="48" y="142"/>
                    </a:lnTo>
                    <a:lnTo>
                      <a:pt x="47" y="156"/>
                    </a:lnTo>
                    <a:lnTo>
                      <a:pt x="43" y="181"/>
                    </a:lnTo>
                    <a:lnTo>
                      <a:pt x="39" y="219"/>
                    </a:lnTo>
                    <a:lnTo>
                      <a:pt x="36" y="264"/>
                    </a:lnTo>
                    <a:lnTo>
                      <a:pt x="34" y="306"/>
                    </a:lnTo>
                    <a:lnTo>
                      <a:pt x="37" y="376"/>
                    </a:lnTo>
                    <a:lnTo>
                      <a:pt x="47" y="456"/>
                    </a:lnTo>
                    <a:lnTo>
                      <a:pt x="61" y="541"/>
                    </a:lnTo>
                    <a:lnTo>
                      <a:pt x="77" y="629"/>
                    </a:lnTo>
                    <a:lnTo>
                      <a:pt x="92" y="718"/>
                    </a:lnTo>
                    <a:lnTo>
                      <a:pt x="106" y="802"/>
                    </a:lnTo>
                    <a:lnTo>
                      <a:pt x="116" y="878"/>
                    </a:lnTo>
                    <a:lnTo>
                      <a:pt x="119" y="944"/>
                    </a:lnTo>
                    <a:lnTo>
                      <a:pt x="117" y="1000"/>
                    </a:lnTo>
                    <a:lnTo>
                      <a:pt x="110" y="1052"/>
                    </a:lnTo>
                    <a:lnTo>
                      <a:pt x="101" y="1097"/>
                    </a:lnTo>
                    <a:lnTo>
                      <a:pt x="88" y="1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3" name="Freeform 45"/>
              <p:cNvSpPr>
                <a:spLocks/>
              </p:cNvSpPr>
              <p:nvPr/>
            </p:nvSpPr>
            <p:spPr bwMode="auto">
              <a:xfrm>
                <a:off x="5262" y="2558"/>
                <a:ext cx="68" cy="317"/>
              </a:xfrm>
              <a:custGeom>
                <a:avLst/>
                <a:gdLst>
                  <a:gd name="T0" fmla="*/ 0 w 68"/>
                  <a:gd name="T1" fmla="*/ 1 h 634"/>
                  <a:gd name="T2" fmla="*/ 5 w 68"/>
                  <a:gd name="T3" fmla="*/ 1 h 634"/>
                  <a:gd name="T4" fmla="*/ 7 w 68"/>
                  <a:gd name="T5" fmla="*/ 1 h 634"/>
                  <a:gd name="T6" fmla="*/ 15 w 68"/>
                  <a:gd name="T7" fmla="*/ 1 h 634"/>
                  <a:gd name="T8" fmla="*/ 25 w 68"/>
                  <a:gd name="T9" fmla="*/ 1 h 634"/>
                  <a:gd name="T10" fmla="*/ 37 w 68"/>
                  <a:gd name="T11" fmla="*/ 1 h 634"/>
                  <a:gd name="T12" fmla="*/ 49 w 68"/>
                  <a:gd name="T13" fmla="*/ 1 h 634"/>
                  <a:gd name="T14" fmla="*/ 58 w 68"/>
                  <a:gd name="T15" fmla="*/ 1 h 634"/>
                  <a:gd name="T16" fmla="*/ 66 w 68"/>
                  <a:gd name="T17" fmla="*/ 1 h 634"/>
                  <a:gd name="T18" fmla="*/ 68 w 68"/>
                  <a:gd name="T19" fmla="*/ 1 h 634"/>
                  <a:gd name="T20" fmla="*/ 67 w 68"/>
                  <a:gd name="T21" fmla="*/ 1 h 634"/>
                  <a:gd name="T22" fmla="*/ 66 w 68"/>
                  <a:gd name="T23" fmla="*/ 1 h 634"/>
                  <a:gd name="T24" fmla="*/ 64 w 68"/>
                  <a:gd name="T25" fmla="*/ 1 h 634"/>
                  <a:gd name="T26" fmla="*/ 63 w 68"/>
                  <a:gd name="T27" fmla="*/ 0 h 634"/>
                  <a:gd name="T28" fmla="*/ 55 w 68"/>
                  <a:gd name="T29" fmla="*/ 1 h 634"/>
                  <a:gd name="T30" fmla="*/ 56 w 68"/>
                  <a:gd name="T31" fmla="*/ 1 h 634"/>
                  <a:gd name="T32" fmla="*/ 58 w 68"/>
                  <a:gd name="T33" fmla="*/ 1 h 634"/>
                  <a:gd name="T34" fmla="*/ 61 w 68"/>
                  <a:gd name="T35" fmla="*/ 1 h 634"/>
                  <a:gd name="T36" fmla="*/ 62 w 68"/>
                  <a:gd name="T37" fmla="*/ 1 h 634"/>
                  <a:gd name="T38" fmla="*/ 59 w 68"/>
                  <a:gd name="T39" fmla="*/ 1 h 634"/>
                  <a:gd name="T40" fmla="*/ 52 w 68"/>
                  <a:gd name="T41" fmla="*/ 1 h 634"/>
                  <a:gd name="T42" fmla="*/ 42 w 68"/>
                  <a:gd name="T43" fmla="*/ 1 h 634"/>
                  <a:gd name="T44" fmla="*/ 31 w 68"/>
                  <a:gd name="T45" fmla="*/ 1 h 634"/>
                  <a:gd name="T46" fmla="*/ 19 w 68"/>
                  <a:gd name="T47" fmla="*/ 1 h 634"/>
                  <a:gd name="T48" fmla="*/ 10 w 68"/>
                  <a:gd name="T49" fmla="*/ 1 h 634"/>
                  <a:gd name="T50" fmla="*/ 2 w 68"/>
                  <a:gd name="T51" fmla="*/ 1 h 634"/>
                  <a:gd name="T52" fmla="*/ 0 w 68"/>
                  <a:gd name="T53" fmla="*/ 1 h 6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8"/>
                  <a:gd name="T82" fmla="*/ 0 h 634"/>
                  <a:gd name="T83" fmla="*/ 68 w 68"/>
                  <a:gd name="T84" fmla="*/ 634 h 6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8" h="634">
                    <a:moveTo>
                      <a:pt x="0" y="602"/>
                    </a:moveTo>
                    <a:lnTo>
                      <a:pt x="5" y="634"/>
                    </a:lnTo>
                    <a:lnTo>
                      <a:pt x="7" y="619"/>
                    </a:lnTo>
                    <a:lnTo>
                      <a:pt x="15" y="578"/>
                    </a:lnTo>
                    <a:lnTo>
                      <a:pt x="25" y="517"/>
                    </a:lnTo>
                    <a:lnTo>
                      <a:pt x="37" y="439"/>
                    </a:lnTo>
                    <a:lnTo>
                      <a:pt x="49" y="352"/>
                    </a:lnTo>
                    <a:lnTo>
                      <a:pt x="58" y="259"/>
                    </a:lnTo>
                    <a:lnTo>
                      <a:pt x="66" y="166"/>
                    </a:lnTo>
                    <a:lnTo>
                      <a:pt x="68" y="79"/>
                    </a:lnTo>
                    <a:lnTo>
                      <a:pt x="67" y="40"/>
                    </a:lnTo>
                    <a:lnTo>
                      <a:pt x="66" y="15"/>
                    </a:lnTo>
                    <a:lnTo>
                      <a:pt x="64" y="3"/>
                    </a:lnTo>
                    <a:lnTo>
                      <a:pt x="63" y="0"/>
                    </a:lnTo>
                    <a:lnTo>
                      <a:pt x="55" y="3"/>
                    </a:lnTo>
                    <a:lnTo>
                      <a:pt x="56" y="9"/>
                    </a:lnTo>
                    <a:lnTo>
                      <a:pt x="58" y="25"/>
                    </a:lnTo>
                    <a:lnTo>
                      <a:pt x="61" y="49"/>
                    </a:lnTo>
                    <a:lnTo>
                      <a:pt x="62" y="79"/>
                    </a:lnTo>
                    <a:lnTo>
                      <a:pt x="59" y="160"/>
                    </a:lnTo>
                    <a:lnTo>
                      <a:pt x="52" y="247"/>
                    </a:lnTo>
                    <a:lnTo>
                      <a:pt x="42" y="334"/>
                    </a:lnTo>
                    <a:lnTo>
                      <a:pt x="31" y="417"/>
                    </a:lnTo>
                    <a:lnTo>
                      <a:pt x="19" y="490"/>
                    </a:lnTo>
                    <a:lnTo>
                      <a:pt x="10" y="550"/>
                    </a:lnTo>
                    <a:lnTo>
                      <a:pt x="2" y="589"/>
                    </a:lnTo>
                    <a:lnTo>
                      <a:pt x="0" y="6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4" name="Freeform 46"/>
              <p:cNvSpPr>
                <a:spLocks/>
              </p:cNvSpPr>
              <p:nvPr/>
            </p:nvSpPr>
            <p:spPr bwMode="auto">
              <a:xfrm>
                <a:off x="5177" y="2277"/>
                <a:ext cx="226" cy="163"/>
              </a:xfrm>
              <a:custGeom>
                <a:avLst/>
                <a:gdLst>
                  <a:gd name="T0" fmla="*/ 137 w 226"/>
                  <a:gd name="T1" fmla="*/ 0 h 327"/>
                  <a:gd name="T2" fmla="*/ 120 w 226"/>
                  <a:gd name="T3" fmla="*/ 0 h 327"/>
                  <a:gd name="T4" fmla="*/ 104 w 226"/>
                  <a:gd name="T5" fmla="*/ 0 h 327"/>
                  <a:gd name="T6" fmla="*/ 99 w 226"/>
                  <a:gd name="T7" fmla="*/ 0 h 327"/>
                  <a:gd name="T8" fmla="*/ 92 w 226"/>
                  <a:gd name="T9" fmla="*/ 0 h 327"/>
                  <a:gd name="T10" fmla="*/ 78 w 226"/>
                  <a:gd name="T11" fmla="*/ 0 h 327"/>
                  <a:gd name="T12" fmla="*/ 67 w 226"/>
                  <a:gd name="T13" fmla="*/ 0 h 327"/>
                  <a:gd name="T14" fmla="*/ 57 w 226"/>
                  <a:gd name="T15" fmla="*/ 0 h 327"/>
                  <a:gd name="T16" fmla="*/ 47 w 226"/>
                  <a:gd name="T17" fmla="*/ 0 h 327"/>
                  <a:gd name="T18" fmla="*/ 36 w 226"/>
                  <a:gd name="T19" fmla="*/ 0 h 327"/>
                  <a:gd name="T20" fmla="*/ 21 w 226"/>
                  <a:gd name="T21" fmla="*/ 0 h 327"/>
                  <a:gd name="T22" fmla="*/ 9 w 226"/>
                  <a:gd name="T23" fmla="*/ 0 h 327"/>
                  <a:gd name="T24" fmla="*/ 2 w 226"/>
                  <a:gd name="T25" fmla="*/ 0 h 327"/>
                  <a:gd name="T26" fmla="*/ 3 w 226"/>
                  <a:gd name="T27" fmla="*/ 0 h 327"/>
                  <a:gd name="T28" fmla="*/ 19 w 226"/>
                  <a:gd name="T29" fmla="*/ 0 h 327"/>
                  <a:gd name="T30" fmla="*/ 24 w 226"/>
                  <a:gd name="T31" fmla="*/ 0 h 327"/>
                  <a:gd name="T32" fmla="*/ 19 w 226"/>
                  <a:gd name="T33" fmla="*/ 0 h 327"/>
                  <a:gd name="T34" fmla="*/ 11 w 226"/>
                  <a:gd name="T35" fmla="*/ 0 h 327"/>
                  <a:gd name="T36" fmla="*/ 11 w 226"/>
                  <a:gd name="T37" fmla="*/ 0 h 327"/>
                  <a:gd name="T38" fmla="*/ 18 w 226"/>
                  <a:gd name="T39" fmla="*/ 0 h 327"/>
                  <a:gd name="T40" fmla="*/ 30 w 226"/>
                  <a:gd name="T41" fmla="*/ 0 h 327"/>
                  <a:gd name="T42" fmla="*/ 42 w 226"/>
                  <a:gd name="T43" fmla="*/ 0 h 327"/>
                  <a:gd name="T44" fmla="*/ 52 w 226"/>
                  <a:gd name="T45" fmla="*/ 0 h 327"/>
                  <a:gd name="T46" fmla="*/ 61 w 226"/>
                  <a:gd name="T47" fmla="*/ 0 h 327"/>
                  <a:gd name="T48" fmla="*/ 69 w 226"/>
                  <a:gd name="T49" fmla="*/ 0 h 327"/>
                  <a:gd name="T50" fmla="*/ 75 w 226"/>
                  <a:gd name="T51" fmla="*/ 0 h 327"/>
                  <a:gd name="T52" fmla="*/ 85 w 226"/>
                  <a:gd name="T53" fmla="*/ 0 h 327"/>
                  <a:gd name="T54" fmla="*/ 94 w 226"/>
                  <a:gd name="T55" fmla="*/ 0 h 327"/>
                  <a:gd name="T56" fmla="*/ 94 w 226"/>
                  <a:gd name="T57" fmla="*/ 0 h 327"/>
                  <a:gd name="T58" fmla="*/ 90 w 226"/>
                  <a:gd name="T59" fmla="*/ 0 h 327"/>
                  <a:gd name="T60" fmla="*/ 89 w 226"/>
                  <a:gd name="T61" fmla="*/ 0 h 327"/>
                  <a:gd name="T62" fmla="*/ 94 w 226"/>
                  <a:gd name="T63" fmla="*/ 0 h 327"/>
                  <a:gd name="T64" fmla="*/ 102 w 226"/>
                  <a:gd name="T65" fmla="*/ 0 h 327"/>
                  <a:gd name="T66" fmla="*/ 114 w 226"/>
                  <a:gd name="T67" fmla="*/ 0 h 327"/>
                  <a:gd name="T68" fmla="*/ 128 w 226"/>
                  <a:gd name="T69" fmla="*/ 0 h 327"/>
                  <a:gd name="T70" fmla="*/ 130 w 226"/>
                  <a:gd name="T71" fmla="*/ 0 h 327"/>
                  <a:gd name="T72" fmla="*/ 138 w 226"/>
                  <a:gd name="T73" fmla="*/ 0 h 327"/>
                  <a:gd name="T74" fmla="*/ 139 w 226"/>
                  <a:gd name="T75" fmla="*/ 0 h 327"/>
                  <a:gd name="T76" fmla="*/ 140 w 226"/>
                  <a:gd name="T77" fmla="*/ 0 h 327"/>
                  <a:gd name="T78" fmla="*/ 136 w 226"/>
                  <a:gd name="T79" fmla="*/ 0 h 327"/>
                  <a:gd name="T80" fmla="*/ 134 w 226"/>
                  <a:gd name="T81" fmla="*/ 0 h 327"/>
                  <a:gd name="T82" fmla="*/ 148 w 226"/>
                  <a:gd name="T83" fmla="*/ 0 h 327"/>
                  <a:gd name="T84" fmla="*/ 156 w 226"/>
                  <a:gd name="T85" fmla="*/ 0 h 327"/>
                  <a:gd name="T86" fmla="*/ 147 w 226"/>
                  <a:gd name="T87" fmla="*/ 0 h 327"/>
                  <a:gd name="T88" fmla="*/ 146 w 226"/>
                  <a:gd name="T89" fmla="*/ 0 h 327"/>
                  <a:gd name="T90" fmla="*/ 163 w 226"/>
                  <a:gd name="T91" fmla="*/ 0 h 327"/>
                  <a:gd name="T92" fmla="*/ 175 w 226"/>
                  <a:gd name="T93" fmla="*/ 0 h 327"/>
                  <a:gd name="T94" fmla="*/ 186 w 226"/>
                  <a:gd name="T95" fmla="*/ 0 h 327"/>
                  <a:gd name="T96" fmla="*/ 196 w 226"/>
                  <a:gd name="T97" fmla="*/ 0 h 327"/>
                  <a:gd name="T98" fmla="*/ 209 w 226"/>
                  <a:gd name="T99" fmla="*/ 0 h 327"/>
                  <a:gd name="T100" fmla="*/ 207 w 226"/>
                  <a:gd name="T101" fmla="*/ 0 h 327"/>
                  <a:gd name="T102" fmla="*/ 217 w 226"/>
                  <a:gd name="T103" fmla="*/ 0 h 327"/>
                  <a:gd name="T104" fmla="*/ 226 w 226"/>
                  <a:gd name="T105" fmla="*/ 0 h 327"/>
                  <a:gd name="T106" fmla="*/ 221 w 226"/>
                  <a:gd name="T107" fmla="*/ 0 h 327"/>
                  <a:gd name="T108" fmla="*/ 216 w 226"/>
                  <a:gd name="T109" fmla="*/ 0 h 327"/>
                  <a:gd name="T110" fmla="*/ 208 w 226"/>
                  <a:gd name="T111" fmla="*/ 0 h 327"/>
                  <a:gd name="T112" fmla="*/ 195 w 226"/>
                  <a:gd name="T113" fmla="*/ 0 h 327"/>
                  <a:gd name="T114" fmla="*/ 180 w 226"/>
                  <a:gd name="T115" fmla="*/ 0 h 327"/>
                  <a:gd name="T116" fmla="*/ 166 w 226"/>
                  <a:gd name="T117" fmla="*/ 0 h 327"/>
                  <a:gd name="T118" fmla="*/ 152 w 226"/>
                  <a:gd name="T119" fmla="*/ 0 h 327"/>
                  <a:gd name="T120" fmla="*/ 140 w 226"/>
                  <a:gd name="T121" fmla="*/ 0 h 3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6"/>
                  <a:gd name="T184" fmla="*/ 0 h 327"/>
                  <a:gd name="T185" fmla="*/ 226 w 226"/>
                  <a:gd name="T186" fmla="*/ 327 h 3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6" h="327">
                    <a:moveTo>
                      <a:pt x="140" y="4"/>
                    </a:moveTo>
                    <a:lnTo>
                      <a:pt x="137" y="7"/>
                    </a:lnTo>
                    <a:lnTo>
                      <a:pt x="129" y="15"/>
                    </a:lnTo>
                    <a:lnTo>
                      <a:pt x="120" y="22"/>
                    </a:lnTo>
                    <a:lnTo>
                      <a:pt x="111" y="25"/>
                    </a:lnTo>
                    <a:lnTo>
                      <a:pt x="104" y="24"/>
                    </a:lnTo>
                    <a:lnTo>
                      <a:pt x="101" y="21"/>
                    </a:lnTo>
                    <a:lnTo>
                      <a:pt x="99" y="18"/>
                    </a:lnTo>
                    <a:lnTo>
                      <a:pt x="97" y="15"/>
                    </a:lnTo>
                    <a:lnTo>
                      <a:pt x="92" y="12"/>
                    </a:lnTo>
                    <a:lnTo>
                      <a:pt x="86" y="10"/>
                    </a:lnTo>
                    <a:lnTo>
                      <a:pt x="78" y="9"/>
                    </a:lnTo>
                    <a:lnTo>
                      <a:pt x="71" y="10"/>
                    </a:lnTo>
                    <a:lnTo>
                      <a:pt x="67" y="12"/>
                    </a:lnTo>
                    <a:lnTo>
                      <a:pt x="61" y="13"/>
                    </a:lnTo>
                    <a:lnTo>
                      <a:pt x="57" y="13"/>
                    </a:lnTo>
                    <a:lnTo>
                      <a:pt x="51" y="13"/>
                    </a:lnTo>
                    <a:lnTo>
                      <a:pt x="47" y="15"/>
                    </a:lnTo>
                    <a:lnTo>
                      <a:pt x="42" y="16"/>
                    </a:lnTo>
                    <a:lnTo>
                      <a:pt x="36" y="19"/>
                    </a:lnTo>
                    <a:lnTo>
                      <a:pt x="31" y="22"/>
                    </a:lnTo>
                    <a:lnTo>
                      <a:pt x="21" y="31"/>
                    </a:lnTo>
                    <a:lnTo>
                      <a:pt x="15" y="39"/>
                    </a:lnTo>
                    <a:lnTo>
                      <a:pt x="9" y="51"/>
                    </a:lnTo>
                    <a:lnTo>
                      <a:pt x="4" y="69"/>
                    </a:lnTo>
                    <a:lnTo>
                      <a:pt x="2" y="75"/>
                    </a:lnTo>
                    <a:lnTo>
                      <a:pt x="0" y="87"/>
                    </a:lnTo>
                    <a:lnTo>
                      <a:pt x="3" y="100"/>
                    </a:lnTo>
                    <a:lnTo>
                      <a:pt x="13" y="106"/>
                    </a:lnTo>
                    <a:lnTo>
                      <a:pt x="19" y="105"/>
                    </a:lnTo>
                    <a:lnTo>
                      <a:pt x="22" y="100"/>
                    </a:lnTo>
                    <a:lnTo>
                      <a:pt x="24" y="96"/>
                    </a:lnTo>
                    <a:lnTo>
                      <a:pt x="25" y="94"/>
                    </a:lnTo>
                    <a:lnTo>
                      <a:pt x="19" y="93"/>
                    </a:lnTo>
                    <a:lnTo>
                      <a:pt x="15" y="88"/>
                    </a:lnTo>
                    <a:lnTo>
                      <a:pt x="11" y="81"/>
                    </a:lnTo>
                    <a:lnTo>
                      <a:pt x="10" y="72"/>
                    </a:lnTo>
                    <a:lnTo>
                      <a:pt x="11" y="67"/>
                    </a:lnTo>
                    <a:lnTo>
                      <a:pt x="13" y="63"/>
                    </a:lnTo>
                    <a:lnTo>
                      <a:pt x="18" y="58"/>
                    </a:lnTo>
                    <a:lnTo>
                      <a:pt x="23" y="55"/>
                    </a:lnTo>
                    <a:lnTo>
                      <a:pt x="30" y="52"/>
                    </a:lnTo>
                    <a:lnTo>
                      <a:pt x="35" y="51"/>
                    </a:lnTo>
                    <a:lnTo>
                      <a:pt x="42" y="48"/>
                    </a:lnTo>
                    <a:lnTo>
                      <a:pt x="47" y="45"/>
                    </a:lnTo>
                    <a:lnTo>
                      <a:pt x="52" y="42"/>
                    </a:lnTo>
                    <a:lnTo>
                      <a:pt x="57" y="37"/>
                    </a:lnTo>
                    <a:lnTo>
                      <a:pt x="61" y="33"/>
                    </a:lnTo>
                    <a:lnTo>
                      <a:pt x="64" y="28"/>
                    </a:lnTo>
                    <a:lnTo>
                      <a:pt x="69" y="24"/>
                    </a:lnTo>
                    <a:lnTo>
                      <a:pt x="72" y="19"/>
                    </a:lnTo>
                    <a:lnTo>
                      <a:pt x="75" y="18"/>
                    </a:lnTo>
                    <a:lnTo>
                      <a:pt x="79" y="16"/>
                    </a:lnTo>
                    <a:lnTo>
                      <a:pt x="85" y="16"/>
                    </a:lnTo>
                    <a:lnTo>
                      <a:pt x="89" y="19"/>
                    </a:lnTo>
                    <a:lnTo>
                      <a:pt x="94" y="25"/>
                    </a:lnTo>
                    <a:lnTo>
                      <a:pt x="95" y="36"/>
                    </a:lnTo>
                    <a:lnTo>
                      <a:pt x="94" y="48"/>
                    </a:lnTo>
                    <a:lnTo>
                      <a:pt x="92" y="63"/>
                    </a:lnTo>
                    <a:lnTo>
                      <a:pt x="90" y="78"/>
                    </a:lnTo>
                    <a:lnTo>
                      <a:pt x="89" y="94"/>
                    </a:lnTo>
                    <a:lnTo>
                      <a:pt x="89" y="105"/>
                    </a:lnTo>
                    <a:lnTo>
                      <a:pt x="91" y="117"/>
                    </a:lnTo>
                    <a:lnTo>
                      <a:pt x="94" y="130"/>
                    </a:lnTo>
                    <a:lnTo>
                      <a:pt x="98" y="144"/>
                    </a:lnTo>
                    <a:lnTo>
                      <a:pt x="102" y="160"/>
                    </a:lnTo>
                    <a:lnTo>
                      <a:pt x="108" y="177"/>
                    </a:lnTo>
                    <a:lnTo>
                      <a:pt x="114" y="192"/>
                    </a:lnTo>
                    <a:lnTo>
                      <a:pt x="122" y="208"/>
                    </a:lnTo>
                    <a:lnTo>
                      <a:pt x="128" y="231"/>
                    </a:lnTo>
                    <a:lnTo>
                      <a:pt x="130" y="262"/>
                    </a:lnTo>
                    <a:lnTo>
                      <a:pt x="130" y="295"/>
                    </a:lnTo>
                    <a:lnTo>
                      <a:pt x="129" y="318"/>
                    </a:lnTo>
                    <a:lnTo>
                      <a:pt x="138" y="327"/>
                    </a:lnTo>
                    <a:lnTo>
                      <a:pt x="138" y="324"/>
                    </a:lnTo>
                    <a:lnTo>
                      <a:pt x="139" y="315"/>
                    </a:lnTo>
                    <a:lnTo>
                      <a:pt x="140" y="303"/>
                    </a:lnTo>
                    <a:lnTo>
                      <a:pt x="140" y="291"/>
                    </a:lnTo>
                    <a:lnTo>
                      <a:pt x="138" y="273"/>
                    </a:lnTo>
                    <a:lnTo>
                      <a:pt x="136" y="249"/>
                    </a:lnTo>
                    <a:lnTo>
                      <a:pt x="134" y="223"/>
                    </a:lnTo>
                    <a:lnTo>
                      <a:pt x="134" y="205"/>
                    </a:lnTo>
                    <a:lnTo>
                      <a:pt x="139" y="187"/>
                    </a:lnTo>
                    <a:lnTo>
                      <a:pt x="148" y="159"/>
                    </a:lnTo>
                    <a:lnTo>
                      <a:pt x="154" y="127"/>
                    </a:lnTo>
                    <a:lnTo>
                      <a:pt x="156" y="96"/>
                    </a:lnTo>
                    <a:lnTo>
                      <a:pt x="152" y="66"/>
                    </a:lnTo>
                    <a:lnTo>
                      <a:pt x="147" y="39"/>
                    </a:lnTo>
                    <a:lnTo>
                      <a:pt x="143" y="18"/>
                    </a:lnTo>
                    <a:lnTo>
                      <a:pt x="146" y="9"/>
                    </a:lnTo>
                    <a:lnTo>
                      <a:pt x="154" y="7"/>
                    </a:lnTo>
                    <a:lnTo>
                      <a:pt x="163" y="7"/>
                    </a:lnTo>
                    <a:lnTo>
                      <a:pt x="170" y="12"/>
                    </a:lnTo>
                    <a:lnTo>
                      <a:pt x="175" y="22"/>
                    </a:lnTo>
                    <a:lnTo>
                      <a:pt x="179" y="34"/>
                    </a:lnTo>
                    <a:lnTo>
                      <a:pt x="186" y="45"/>
                    </a:lnTo>
                    <a:lnTo>
                      <a:pt x="192" y="52"/>
                    </a:lnTo>
                    <a:lnTo>
                      <a:pt x="196" y="57"/>
                    </a:lnTo>
                    <a:lnTo>
                      <a:pt x="202" y="63"/>
                    </a:lnTo>
                    <a:lnTo>
                      <a:pt x="209" y="76"/>
                    </a:lnTo>
                    <a:lnTo>
                      <a:pt x="213" y="93"/>
                    </a:lnTo>
                    <a:lnTo>
                      <a:pt x="207" y="111"/>
                    </a:lnTo>
                    <a:lnTo>
                      <a:pt x="210" y="108"/>
                    </a:lnTo>
                    <a:lnTo>
                      <a:pt x="217" y="100"/>
                    </a:lnTo>
                    <a:lnTo>
                      <a:pt x="222" y="87"/>
                    </a:lnTo>
                    <a:lnTo>
                      <a:pt x="226" y="66"/>
                    </a:lnTo>
                    <a:lnTo>
                      <a:pt x="225" y="57"/>
                    </a:lnTo>
                    <a:lnTo>
                      <a:pt x="221" y="51"/>
                    </a:lnTo>
                    <a:lnTo>
                      <a:pt x="218" y="45"/>
                    </a:lnTo>
                    <a:lnTo>
                      <a:pt x="216" y="40"/>
                    </a:lnTo>
                    <a:lnTo>
                      <a:pt x="213" y="34"/>
                    </a:lnTo>
                    <a:lnTo>
                      <a:pt x="208" y="25"/>
                    </a:lnTo>
                    <a:lnTo>
                      <a:pt x="202" y="19"/>
                    </a:lnTo>
                    <a:lnTo>
                      <a:pt x="195" y="16"/>
                    </a:lnTo>
                    <a:lnTo>
                      <a:pt x="188" y="15"/>
                    </a:lnTo>
                    <a:lnTo>
                      <a:pt x="180" y="12"/>
                    </a:lnTo>
                    <a:lnTo>
                      <a:pt x="173" y="7"/>
                    </a:lnTo>
                    <a:lnTo>
                      <a:pt x="166" y="4"/>
                    </a:lnTo>
                    <a:lnTo>
                      <a:pt x="159" y="1"/>
                    </a:lnTo>
                    <a:lnTo>
                      <a:pt x="152" y="0"/>
                    </a:lnTo>
                    <a:lnTo>
                      <a:pt x="146" y="1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5" name="Freeform 47"/>
              <p:cNvSpPr>
                <a:spLocks/>
              </p:cNvSpPr>
              <p:nvPr/>
            </p:nvSpPr>
            <p:spPr bwMode="auto">
              <a:xfrm>
                <a:off x="5045" y="2065"/>
                <a:ext cx="499" cy="225"/>
              </a:xfrm>
              <a:custGeom>
                <a:avLst/>
                <a:gdLst>
                  <a:gd name="T0" fmla="*/ 359 w 499"/>
                  <a:gd name="T1" fmla="*/ 1 h 448"/>
                  <a:gd name="T2" fmla="*/ 364 w 499"/>
                  <a:gd name="T3" fmla="*/ 1 h 448"/>
                  <a:gd name="T4" fmla="*/ 392 w 499"/>
                  <a:gd name="T5" fmla="*/ 1 h 448"/>
                  <a:gd name="T6" fmla="*/ 412 w 499"/>
                  <a:gd name="T7" fmla="*/ 1 h 448"/>
                  <a:gd name="T8" fmla="*/ 431 w 499"/>
                  <a:gd name="T9" fmla="*/ 1 h 448"/>
                  <a:gd name="T10" fmla="*/ 475 w 499"/>
                  <a:gd name="T11" fmla="*/ 1 h 448"/>
                  <a:gd name="T12" fmla="*/ 494 w 499"/>
                  <a:gd name="T13" fmla="*/ 1 h 448"/>
                  <a:gd name="T14" fmla="*/ 492 w 499"/>
                  <a:gd name="T15" fmla="*/ 1 h 448"/>
                  <a:gd name="T16" fmla="*/ 498 w 499"/>
                  <a:gd name="T17" fmla="*/ 1 h 448"/>
                  <a:gd name="T18" fmla="*/ 479 w 499"/>
                  <a:gd name="T19" fmla="*/ 1 h 448"/>
                  <a:gd name="T20" fmla="*/ 462 w 499"/>
                  <a:gd name="T21" fmla="*/ 1 h 448"/>
                  <a:gd name="T22" fmla="*/ 444 w 499"/>
                  <a:gd name="T23" fmla="*/ 1 h 448"/>
                  <a:gd name="T24" fmla="*/ 408 w 499"/>
                  <a:gd name="T25" fmla="*/ 1 h 448"/>
                  <a:gd name="T26" fmla="*/ 376 w 499"/>
                  <a:gd name="T27" fmla="*/ 1 h 448"/>
                  <a:gd name="T28" fmla="*/ 351 w 499"/>
                  <a:gd name="T29" fmla="*/ 1 h 448"/>
                  <a:gd name="T30" fmla="*/ 333 w 499"/>
                  <a:gd name="T31" fmla="*/ 1 h 448"/>
                  <a:gd name="T32" fmla="*/ 316 w 499"/>
                  <a:gd name="T33" fmla="*/ 1 h 448"/>
                  <a:gd name="T34" fmla="*/ 302 w 499"/>
                  <a:gd name="T35" fmla="*/ 1 h 448"/>
                  <a:gd name="T36" fmla="*/ 281 w 499"/>
                  <a:gd name="T37" fmla="*/ 1 h 448"/>
                  <a:gd name="T38" fmla="*/ 252 w 499"/>
                  <a:gd name="T39" fmla="*/ 1 h 448"/>
                  <a:gd name="T40" fmla="*/ 229 w 499"/>
                  <a:gd name="T41" fmla="*/ 1 h 448"/>
                  <a:gd name="T42" fmla="*/ 201 w 499"/>
                  <a:gd name="T43" fmla="*/ 1 h 448"/>
                  <a:gd name="T44" fmla="*/ 183 w 499"/>
                  <a:gd name="T45" fmla="*/ 1 h 448"/>
                  <a:gd name="T46" fmla="*/ 150 w 499"/>
                  <a:gd name="T47" fmla="*/ 1 h 448"/>
                  <a:gd name="T48" fmla="*/ 117 w 499"/>
                  <a:gd name="T49" fmla="*/ 1 h 448"/>
                  <a:gd name="T50" fmla="*/ 112 w 499"/>
                  <a:gd name="T51" fmla="*/ 1 h 448"/>
                  <a:gd name="T52" fmla="*/ 99 w 499"/>
                  <a:gd name="T53" fmla="*/ 1 h 448"/>
                  <a:gd name="T54" fmla="*/ 92 w 499"/>
                  <a:gd name="T55" fmla="*/ 1 h 448"/>
                  <a:gd name="T56" fmla="*/ 58 w 499"/>
                  <a:gd name="T57" fmla="*/ 1 h 448"/>
                  <a:gd name="T58" fmla="*/ 18 w 499"/>
                  <a:gd name="T59" fmla="*/ 1 h 448"/>
                  <a:gd name="T60" fmla="*/ 14 w 499"/>
                  <a:gd name="T61" fmla="*/ 1 h 448"/>
                  <a:gd name="T62" fmla="*/ 8 w 499"/>
                  <a:gd name="T63" fmla="*/ 1 h 448"/>
                  <a:gd name="T64" fmla="*/ 22 w 499"/>
                  <a:gd name="T65" fmla="*/ 1 h 448"/>
                  <a:gd name="T66" fmla="*/ 6 w 499"/>
                  <a:gd name="T67" fmla="*/ 1 h 448"/>
                  <a:gd name="T68" fmla="*/ 32 w 499"/>
                  <a:gd name="T69" fmla="*/ 1 h 448"/>
                  <a:gd name="T70" fmla="*/ 58 w 499"/>
                  <a:gd name="T71" fmla="*/ 1 h 448"/>
                  <a:gd name="T72" fmla="*/ 72 w 499"/>
                  <a:gd name="T73" fmla="*/ 1 h 448"/>
                  <a:gd name="T74" fmla="*/ 92 w 499"/>
                  <a:gd name="T75" fmla="*/ 1 h 448"/>
                  <a:gd name="T76" fmla="*/ 128 w 499"/>
                  <a:gd name="T77" fmla="*/ 1 h 448"/>
                  <a:gd name="T78" fmla="*/ 153 w 499"/>
                  <a:gd name="T79" fmla="*/ 1 h 448"/>
                  <a:gd name="T80" fmla="*/ 177 w 499"/>
                  <a:gd name="T81" fmla="*/ 1 h 448"/>
                  <a:gd name="T82" fmla="*/ 189 w 499"/>
                  <a:gd name="T83" fmla="*/ 1 h 448"/>
                  <a:gd name="T84" fmla="*/ 211 w 499"/>
                  <a:gd name="T85" fmla="*/ 1 h 448"/>
                  <a:gd name="T86" fmla="*/ 247 w 499"/>
                  <a:gd name="T87" fmla="*/ 1 h 448"/>
                  <a:gd name="T88" fmla="*/ 268 w 499"/>
                  <a:gd name="T89" fmla="*/ 1 h 448"/>
                  <a:gd name="T90" fmla="*/ 305 w 499"/>
                  <a:gd name="T91" fmla="*/ 0 h 448"/>
                  <a:gd name="T92" fmla="*/ 327 w 499"/>
                  <a:gd name="T93" fmla="*/ 1 h 448"/>
                  <a:gd name="T94" fmla="*/ 336 w 499"/>
                  <a:gd name="T95" fmla="*/ 1 h 448"/>
                  <a:gd name="T96" fmla="*/ 364 w 499"/>
                  <a:gd name="T97" fmla="*/ 1 h 448"/>
                  <a:gd name="T98" fmla="*/ 397 w 499"/>
                  <a:gd name="T99" fmla="*/ 1 h 448"/>
                  <a:gd name="T100" fmla="*/ 400 w 499"/>
                  <a:gd name="T101" fmla="*/ 1 h 448"/>
                  <a:gd name="T102" fmla="*/ 407 w 499"/>
                  <a:gd name="T103" fmla="*/ 1 h 448"/>
                  <a:gd name="T104" fmla="*/ 418 w 499"/>
                  <a:gd name="T105" fmla="*/ 1 h 448"/>
                  <a:gd name="T106" fmla="*/ 406 w 499"/>
                  <a:gd name="T107" fmla="*/ 1 h 4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"/>
                  <a:gd name="T163" fmla="*/ 0 h 448"/>
                  <a:gd name="T164" fmla="*/ 499 w 499"/>
                  <a:gd name="T165" fmla="*/ 448 h 4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" h="448">
                    <a:moveTo>
                      <a:pt x="381" y="174"/>
                    </a:moveTo>
                    <a:lnTo>
                      <a:pt x="379" y="175"/>
                    </a:lnTo>
                    <a:lnTo>
                      <a:pt x="375" y="180"/>
                    </a:lnTo>
                    <a:lnTo>
                      <a:pt x="367" y="189"/>
                    </a:lnTo>
                    <a:lnTo>
                      <a:pt x="359" y="201"/>
                    </a:lnTo>
                    <a:lnTo>
                      <a:pt x="353" y="211"/>
                    </a:lnTo>
                    <a:lnTo>
                      <a:pt x="354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64" y="210"/>
                    </a:lnTo>
                    <a:lnTo>
                      <a:pt x="370" y="207"/>
                    </a:lnTo>
                    <a:lnTo>
                      <a:pt x="376" y="204"/>
                    </a:lnTo>
                    <a:lnTo>
                      <a:pt x="381" y="202"/>
                    </a:lnTo>
                    <a:lnTo>
                      <a:pt x="387" y="201"/>
                    </a:lnTo>
                    <a:lnTo>
                      <a:pt x="392" y="199"/>
                    </a:lnTo>
                    <a:lnTo>
                      <a:pt x="397" y="198"/>
                    </a:lnTo>
                    <a:lnTo>
                      <a:pt x="400" y="198"/>
                    </a:lnTo>
                    <a:lnTo>
                      <a:pt x="405" y="195"/>
                    </a:lnTo>
                    <a:lnTo>
                      <a:pt x="410" y="190"/>
                    </a:lnTo>
                    <a:lnTo>
                      <a:pt x="412" y="186"/>
                    </a:lnTo>
                    <a:lnTo>
                      <a:pt x="413" y="184"/>
                    </a:lnTo>
                    <a:lnTo>
                      <a:pt x="416" y="183"/>
                    </a:lnTo>
                    <a:lnTo>
                      <a:pt x="420" y="180"/>
                    </a:lnTo>
                    <a:lnTo>
                      <a:pt x="426" y="178"/>
                    </a:lnTo>
                    <a:lnTo>
                      <a:pt x="431" y="177"/>
                    </a:lnTo>
                    <a:lnTo>
                      <a:pt x="439" y="175"/>
                    </a:lnTo>
                    <a:lnTo>
                      <a:pt x="445" y="175"/>
                    </a:lnTo>
                    <a:lnTo>
                      <a:pt x="453" y="174"/>
                    </a:lnTo>
                    <a:lnTo>
                      <a:pt x="459" y="174"/>
                    </a:lnTo>
                    <a:lnTo>
                      <a:pt x="475" y="175"/>
                    </a:lnTo>
                    <a:lnTo>
                      <a:pt x="485" y="181"/>
                    </a:lnTo>
                    <a:lnTo>
                      <a:pt x="492" y="190"/>
                    </a:lnTo>
                    <a:lnTo>
                      <a:pt x="495" y="201"/>
                    </a:lnTo>
                    <a:lnTo>
                      <a:pt x="495" y="211"/>
                    </a:lnTo>
                    <a:lnTo>
                      <a:pt x="494" y="222"/>
                    </a:lnTo>
                    <a:lnTo>
                      <a:pt x="492" y="231"/>
                    </a:lnTo>
                    <a:lnTo>
                      <a:pt x="489" y="237"/>
                    </a:lnTo>
                    <a:lnTo>
                      <a:pt x="486" y="247"/>
                    </a:lnTo>
                    <a:lnTo>
                      <a:pt x="489" y="256"/>
                    </a:lnTo>
                    <a:lnTo>
                      <a:pt x="492" y="265"/>
                    </a:lnTo>
                    <a:lnTo>
                      <a:pt x="496" y="271"/>
                    </a:lnTo>
                    <a:lnTo>
                      <a:pt x="498" y="277"/>
                    </a:lnTo>
                    <a:lnTo>
                      <a:pt x="499" y="285"/>
                    </a:lnTo>
                    <a:lnTo>
                      <a:pt x="499" y="294"/>
                    </a:lnTo>
                    <a:lnTo>
                      <a:pt x="498" y="303"/>
                    </a:lnTo>
                    <a:lnTo>
                      <a:pt x="496" y="310"/>
                    </a:lnTo>
                    <a:lnTo>
                      <a:pt x="494" y="318"/>
                    </a:lnTo>
                    <a:lnTo>
                      <a:pt x="491" y="322"/>
                    </a:lnTo>
                    <a:lnTo>
                      <a:pt x="485" y="327"/>
                    </a:lnTo>
                    <a:lnTo>
                      <a:pt x="479" y="327"/>
                    </a:lnTo>
                    <a:lnTo>
                      <a:pt x="472" y="324"/>
                    </a:lnTo>
                    <a:lnTo>
                      <a:pt x="466" y="319"/>
                    </a:lnTo>
                    <a:lnTo>
                      <a:pt x="462" y="318"/>
                    </a:lnTo>
                    <a:lnTo>
                      <a:pt x="460" y="321"/>
                    </a:lnTo>
                    <a:lnTo>
                      <a:pt x="462" y="325"/>
                    </a:lnTo>
                    <a:lnTo>
                      <a:pt x="464" y="333"/>
                    </a:lnTo>
                    <a:lnTo>
                      <a:pt x="465" y="339"/>
                    </a:lnTo>
                    <a:lnTo>
                      <a:pt x="462" y="349"/>
                    </a:lnTo>
                    <a:lnTo>
                      <a:pt x="454" y="357"/>
                    </a:lnTo>
                    <a:lnTo>
                      <a:pt x="444" y="358"/>
                    </a:lnTo>
                    <a:lnTo>
                      <a:pt x="436" y="358"/>
                    </a:lnTo>
                    <a:lnTo>
                      <a:pt x="429" y="357"/>
                    </a:lnTo>
                    <a:lnTo>
                      <a:pt x="423" y="360"/>
                    </a:lnTo>
                    <a:lnTo>
                      <a:pt x="415" y="366"/>
                    </a:lnTo>
                    <a:lnTo>
                      <a:pt x="408" y="376"/>
                    </a:lnTo>
                    <a:lnTo>
                      <a:pt x="400" y="385"/>
                    </a:lnTo>
                    <a:lnTo>
                      <a:pt x="390" y="387"/>
                    </a:lnTo>
                    <a:lnTo>
                      <a:pt x="384" y="387"/>
                    </a:lnTo>
                    <a:lnTo>
                      <a:pt x="380" y="385"/>
                    </a:lnTo>
                    <a:lnTo>
                      <a:pt x="376" y="391"/>
                    </a:lnTo>
                    <a:lnTo>
                      <a:pt x="372" y="397"/>
                    </a:lnTo>
                    <a:lnTo>
                      <a:pt x="366" y="403"/>
                    </a:lnTo>
                    <a:lnTo>
                      <a:pt x="361" y="408"/>
                    </a:lnTo>
                    <a:lnTo>
                      <a:pt x="357" y="412"/>
                    </a:lnTo>
                    <a:lnTo>
                      <a:pt x="351" y="414"/>
                    </a:lnTo>
                    <a:lnTo>
                      <a:pt x="348" y="417"/>
                    </a:lnTo>
                    <a:lnTo>
                      <a:pt x="345" y="417"/>
                    </a:lnTo>
                    <a:lnTo>
                      <a:pt x="340" y="415"/>
                    </a:lnTo>
                    <a:lnTo>
                      <a:pt x="337" y="411"/>
                    </a:lnTo>
                    <a:lnTo>
                      <a:pt x="333" y="406"/>
                    </a:lnTo>
                    <a:lnTo>
                      <a:pt x="327" y="405"/>
                    </a:lnTo>
                    <a:lnTo>
                      <a:pt x="324" y="408"/>
                    </a:lnTo>
                    <a:lnTo>
                      <a:pt x="322" y="412"/>
                    </a:lnTo>
                    <a:lnTo>
                      <a:pt x="320" y="417"/>
                    </a:lnTo>
                    <a:lnTo>
                      <a:pt x="316" y="420"/>
                    </a:lnTo>
                    <a:lnTo>
                      <a:pt x="312" y="423"/>
                    </a:lnTo>
                    <a:lnTo>
                      <a:pt x="310" y="426"/>
                    </a:lnTo>
                    <a:lnTo>
                      <a:pt x="308" y="430"/>
                    </a:lnTo>
                    <a:lnTo>
                      <a:pt x="307" y="432"/>
                    </a:lnTo>
                    <a:lnTo>
                      <a:pt x="302" y="429"/>
                    </a:lnTo>
                    <a:lnTo>
                      <a:pt x="297" y="427"/>
                    </a:lnTo>
                    <a:lnTo>
                      <a:pt x="293" y="426"/>
                    </a:lnTo>
                    <a:lnTo>
                      <a:pt x="288" y="424"/>
                    </a:lnTo>
                    <a:lnTo>
                      <a:pt x="284" y="423"/>
                    </a:lnTo>
                    <a:lnTo>
                      <a:pt x="281" y="423"/>
                    </a:lnTo>
                    <a:lnTo>
                      <a:pt x="276" y="424"/>
                    </a:lnTo>
                    <a:lnTo>
                      <a:pt x="272" y="427"/>
                    </a:lnTo>
                    <a:lnTo>
                      <a:pt x="269" y="430"/>
                    </a:lnTo>
                    <a:lnTo>
                      <a:pt x="261" y="438"/>
                    </a:lnTo>
                    <a:lnTo>
                      <a:pt x="252" y="445"/>
                    </a:lnTo>
                    <a:lnTo>
                      <a:pt x="243" y="448"/>
                    </a:lnTo>
                    <a:lnTo>
                      <a:pt x="236" y="447"/>
                    </a:lnTo>
                    <a:lnTo>
                      <a:pt x="233" y="444"/>
                    </a:lnTo>
                    <a:lnTo>
                      <a:pt x="231" y="441"/>
                    </a:lnTo>
                    <a:lnTo>
                      <a:pt x="229" y="438"/>
                    </a:lnTo>
                    <a:lnTo>
                      <a:pt x="224" y="435"/>
                    </a:lnTo>
                    <a:lnTo>
                      <a:pt x="218" y="433"/>
                    </a:lnTo>
                    <a:lnTo>
                      <a:pt x="210" y="432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4" y="430"/>
                    </a:lnTo>
                    <a:lnTo>
                      <a:pt x="189" y="424"/>
                    </a:lnTo>
                    <a:lnTo>
                      <a:pt x="187" y="411"/>
                    </a:lnTo>
                    <a:lnTo>
                      <a:pt x="186" y="403"/>
                    </a:lnTo>
                    <a:lnTo>
                      <a:pt x="183" y="399"/>
                    </a:lnTo>
                    <a:lnTo>
                      <a:pt x="178" y="397"/>
                    </a:lnTo>
                    <a:lnTo>
                      <a:pt x="173" y="396"/>
                    </a:lnTo>
                    <a:lnTo>
                      <a:pt x="165" y="396"/>
                    </a:lnTo>
                    <a:lnTo>
                      <a:pt x="157" y="397"/>
                    </a:lnTo>
                    <a:lnTo>
                      <a:pt x="150" y="399"/>
                    </a:lnTo>
                    <a:lnTo>
                      <a:pt x="142" y="400"/>
                    </a:lnTo>
                    <a:lnTo>
                      <a:pt x="135" y="400"/>
                    </a:lnTo>
                    <a:lnTo>
                      <a:pt x="128" y="399"/>
                    </a:lnTo>
                    <a:lnTo>
                      <a:pt x="123" y="396"/>
                    </a:lnTo>
                    <a:lnTo>
                      <a:pt x="117" y="391"/>
                    </a:lnTo>
                    <a:lnTo>
                      <a:pt x="114" y="387"/>
                    </a:lnTo>
                    <a:lnTo>
                      <a:pt x="112" y="381"/>
                    </a:lnTo>
                    <a:lnTo>
                      <a:pt x="111" y="376"/>
                    </a:lnTo>
                    <a:lnTo>
                      <a:pt x="111" y="372"/>
                    </a:lnTo>
                    <a:lnTo>
                      <a:pt x="112" y="364"/>
                    </a:lnTo>
                    <a:lnTo>
                      <a:pt x="111" y="358"/>
                    </a:lnTo>
                    <a:lnTo>
                      <a:pt x="110" y="354"/>
                    </a:lnTo>
                    <a:lnTo>
                      <a:pt x="106" y="351"/>
                    </a:lnTo>
                    <a:lnTo>
                      <a:pt x="100" y="340"/>
                    </a:lnTo>
                    <a:lnTo>
                      <a:pt x="99" y="330"/>
                    </a:lnTo>
                    <a:lnTo>
                      <a:pt x="101" y="322"/>
                    </a:lnTo>
                    <a:lnTo>
                      <a:pt x="102" y="319"/>
                    </a:lnTo>
                    <a:lnTo>
                      <a:pt x="101" y="313"/>
                    </a:lnTo>
                    <a:lnTo>
                      <a:pt x="98" y="310"/>
                    </a:lnTo>
                    <a:lnTo>
                      <a:pt x="92" y="310"/>
                    </a:lnTo>
                    <a:lnTo>
                      <a:pt x="86" y="310"/>
                    </a:lnTo>
                    <a:lnTo>
                      <a:pt x="78" y="313"/>
                    </a:lnTo>
                    <a:lnTo>
                      <a:pt x="71" y="315"/>
                    </a:lnTo>
                    <a:lnTo>
                      <a:pt x="63" y="316"/>
                    </a:lnTo>
                    <a:lnTo>
                      <a:pt x="58" y="318"/>
                    </a:lnTo>
                    <a:lnTo>
                      <a:pt x="45" y="318"/>
                    </a:lnTo>
                    <a:lnTo>
                      <a:pt x="35" y="313"/>
                    </a:lnTo>
                    <a:lnTo>
                      <a:pt x="27" y="307"/>
                    </a:lnTo>
                    <a:lnTo>
                      <a:pt x="21" y="298"/>
                    </a:lnTo>
                    <a:lnTo>
                      <a:pt x="18" y="289"/>
                    </a:lnTo>
                    <a:lnTo>
                      <a:pt x="16" y="279"/>
                    </a:lnTo>
                    <a:lnTo>
                      <a:pt x="14" y="270"/>
                    </a:lnTo>
                    <a:lnTo>
                      <a:pt x="16" y="262"/>
                    </a:lnTo>
                    <a:lnTo>
                      <a:pt x="17" y="252"/>
                    </a:lnTo>
                    <a:lnTo>
                      <a:pt x="14" y="244"/>
                    </a:lnTo>
                    <a:lnTo>
                      <a:pt x="9" y="238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3" y="213"/>
                    </a:lnTo>
                    <a:lnTo>
                      <a:pt x="8" y="207"/>
                    </a:lnTo>
                    <a:lnTo>
                      <a:pt x="12" y="201"/>
                    </a:lnTo>
                    <a:lnTo>
                      <a:pt x="17" y="196"/>
                    </a:lnTo>
                    <a:lnTo>
                      <a:pt x="21" y="192"/>
                    </a:lnTo>
                    <a:lnTo>
                      <a:pt x="23" y="187"/>
                    </a:lnTo>
                    <a:lnTo>
                      <a:pt x="22" y="181"/>
                    </a:lnTo>
                    <a:lnTo>
                      <a:pt x="17" y="174"/>
                    </a:lnTo>
                    <a:lnTo>
                      <a:pt x="11" y="166"/>
                    </a:lnTo>
                    <a:lnTo>
                      <a:pt x="6" y="156"/>
                    </a:lnTo>
                    <a:lnTo>
                      <a:pt x="3" y="141"/>
                    </a:lnTo>
                    <a:lnTo>
                      <a:pt x="6" y="127"/>
                    </a:lnTo>
                    <a:lnTo>
                      <a:pt x="12" y="118"/>
                    </a:lnTo>
                    <a:lnTo>
                      <a:pt x="20" y="114"/>
                    </a:lnTo>
                    <a:lnTo>
                      <a:pt x="24" y="115"/>
                    </a:lnTo>
                    <a:lnTo>
                      <a:pt x="27" y="118"/>
                    </a:lnTo>
                    <a:lnTo>
                      <a:pt x="32" y="120"/>
                    </a:lnTo>
                    <a:lnTo>
                      <a:pt x="35" y="117"/>
                    </a:lnTo>
                    <a:lnTo>
                      <a:pt x="38" y="109"/>
                    </a:lnTo>
                    <a:lnTo>
                      <a:pt x="44" y="100"/>
                    </a:lnTo>
                    <a:lnTo>
                      <a:pt x="51" y="93"/>
                    </a:lnTo>
                    <a:lnTo>
                      <a:pt x="58" y="91"/>
                    </a:lnTo>
                    <a:lnTo>
                      <a:pt x="61" y="97"/>
                    </a:lnTo>
                    <a:lnTo>
                      <a:pt x="62" y="105"/>
                    </a:lnTo>
                    <a:lnTo>
                      <a:pt x="63" y="108"/>
                    </a:lnTo>
                    <a:lnTo>
                      <a:pt x="66" y="108"/>
                    </a:lnTo>
                    <a:lnTo>
                      <a:pt x="72" y="106"/>
                    </a:lnTo>
                    <a:lnTo>
                      <a:pt x="75" y="102"/>
                    </a:lnTo>
                    <a:lnTo>
                      <a:pt x="77" y="93"/>
                    </a:lnTo>
                    <a:lnTo>
                      <a:pt x="79" y="81"/>
                    </a:lnTo>
                    <a:lnTo>
                      <a:pt x="89" y="69"/>
                    </a:lnTo>
                    <a:lnTo>
                      <a:pt x="92" y="66"/>
                    </a:lnTo>
                    <a:lnTo>
                      <a:pt x="98" y="63"/>
                    </a:lnTo>
                    <a:lnTo>
                      <a:pt x="104" y="58"/>
                    </a:lnTo>
                    <a:lnTo>
                      <a:pt x="115" y="54"/>
                    </a:lnTo>
                    <a:lnTo>
                      <a:pt x="122" y="54"/>
                    </a:lnTo>
                    <a:lnTo>
                      <a:pt x="128" y="55"/>
                    </a:lnTo>
                    <a:lnTo>
                      <a:pt x="135" y="61"/>
                    </a:lnTo>
                    <a:lnTo>
                      <a:pt x="141" y="66"/>
                    </a:lnTo>
                    <a:lnTo>
                      <a:pt x="147" y="73"/>
                    </a:lnTo>
                    <a:lnTo>
                      <a:pt x="151" y="78"/>
                    </a:lnTo>
                    <a:lnTo>
                      <a:pt x="153" y="82"/>
                    </a:lnTo>
                    <a:lnTo>
                      <a:pt x="154" y="84"/>
                    </a:lnTo>
                    <a:lnTo>
                      <a:pt x="160" y="85"/>
                    </a:lnTo>
                    <a:lnTo>
                      <a:pt x="166" y="91"/>
                    </a:lnTo>
                    <a:lnTo>
                      <a:pt x="171" y="99"/>
                    </a:lnTo>
                    <a:lnTo>
                      <a:pt x="177" y="108"/>
                    </a:lnTo>
                    <a:lnTo>
                      <a:pt x="181" y="117"/>
                    </a:lnTo>
                    <a:lnTo>
                      <a:pt x="184" y="124"/>
                    </a:lnTo>
                    <a:lnTo>
                      <a:pt x="187" y="130"/>
                    </a:lnTo>
                    <a:lnTo>
                      <a:pt x="188" y="132"/>
                    </a:lnTo>
                    <a:lnTo>
                      <a:pt x="189" y="106"/>
                    </a:lnTo>
                    <a:lnTo>
                      <a:pt x="192" y="85"/>
                    </a:lnTo>
                    <a:lnTo>
                      <a:pt x="196" y="69"/>
                    </a:lnTo>
                    <a:lnTo>
                      <a:pt x="201" y="55"/>
                    </a:lnTo>
                    <a:lnTo>
                      <a:pt x="206" y="45"/>
                    </a:lnTo>
                    <a:lnTo>
                      <a:pt x="211" y="39"/>
                    </a:lnTo>
                    <a:lnTo>
                      <a:pt x="217" y="33"/>
                    </a:lnTo>
                    <a:lnTo>
                      <a:pt x="222" y="28"/>
                    </a:lnTo>
                    <a:lnTo>
                      <a:pt x="232" y="22"/>
                    </a:lnTo>
                    <a:lnTo>
                      <a:pt x="241" y="22"/>
                    </a:lnTo>
                    <a:lnTo>
                      <a:pt x="247" y="25"/>
                    </a:lnTo>
                    <a:lnTo>
                      <a:pt x="252" y="28"/>
                    </a:lnTo>
                    <a:lnTo>
                      <a:pt x="254" y="28"/>
                    </a:lnTo>
                    <a:lnTo>
                      <a:pt x="257" y="27"/>
                    </a:lnTo>
                    <a:lnTo>
                      <a:pt x="262" y="22"/>
                    </a:lnTo>
                    <a:lnTo>
                      <a:pt x="268" y="18"/>
                    </a:lnTo>
                    <a:lnTo>
                      <a:pt x="274" y="13"/>
                    </a:lnTo>
                    <a:lnTo>
                      <a:pt x="281" y="9"/>
                    </a:lnTo>
                    <a:lnTo>
                      <a:pt x="288" y="4"/>
                    </a:lnTo>
                    <a:lnTo>
                      <a:pt x="297" y="1"/>
                    </a:lnTo>
                    <a:lnTo>
                      <a:pt x="305" y="0"/>
                    </a:lnTo>
                    <a:lnTo>
                      <a:pt x="311" y="1"/>
                    </a:lnTo>
                    <a:lnTo>
                      <a:pt x="316" y="4"/>
                    </a:lnTo>
                    <a:lnTo>
                      <a:pt x="321" y="7"/>
                    </a:lnTo>
                    <a:lnTo>
                      <a:pt x="324" y="10"/>
                    </a:lnTo>
                    <a:lnTo>
                      <a:pt x="327" y="15"/>
                    </a:lnTo>
                    <a:lnTo>
                      <a:pt x="328" y="19"/>
                    </a:lnTo>
                    <a:lnTo>
                      <a:pt x="329" y="22"/>
                    </a:lnTo>
                    <a:lnTo>
                      <a:pt x="331" y="28"/>
                    </a:lnTo>
                    <a:lnTo>
                      <a:pt x="332" y="37"/>
                    </a:lnTo>
                    <a:lnTo>
                      <a:pt x="336" y="45"/>
                    </a:lnTo>
                    <a:lnTo>
                      <a:pt x="344" y="49"/>
                    </a:lnTo>
                    <a:lnTo>
                      <a:pt x="350" y="48"/>
                    </a:lnTo>
                    <a:lnTo>
                      <a:pt x="354" y="42"/>
                    </a:lnTo>
                    <a:lnTo>
                      <a:pt x="358" y="36"/>
                    </a:lnTo>
                    <a:lnTo>
                      <a:pt x="364" y="33"/>
                    </a:lnTo>
                    <a:lnTo>
                      <a:pt x="372" y="31"/>
                    </a:lnTo>
                    <a:lnTo>
                      <a:pt x="376" y="28"/>
                    </a:lnTo>
                    <a:lnTo>
                      <a:pt x="380" y="25"/>
                    </a:lnTo>
                    <a:lnTo>
                      <a:pt x="388" y="24"/>
                    </a:lnTo>
                    <a:lnTo>
                      <a:pt x="397" y="27"/>
                    </a:lnTo>
                    <a:lnTo>
                      <a:pt x="402" y="34"/>
                    </a:lnTo>
                    <a:lnTo>
                      <a:pt x="405" y="45"/>
                    </a:lnTo>
                    <a:lnTo>
                      <a:pt x="404" y="54"/>
                    </a:lnTo>
                    <a:lnTo>
                      <a:pt x="402" y="58"/>
                    </a:lnTo>
                    <a:lnTo>
                      <a:pt x="400" y="64"/>
                    </a:lnTo>
                    <a:lnTo>
                      <a:pt x="399" y="70"/>
                    </a:lnTo>
                    <a:lnTo>
                      <a:pt x="400" y="75"/>
                    </a:lnTo>
                    <a:lnTo>
                      <a:pt x="403" y="79"/>
                    </a:lnTo>
                    <a:lnTo>
                      <a:pt x="406" y="87"/>
                    </a:lnTo>
                    <a:lnTo>
                      <a:pt x="407" y="94"/>
                    </a:lnTo>
                    <a:lnTo>
                      <a:pt x="402" y="100"/>
                    </a:lnTo>
                    <a:lnTo>
                      <a:pt x="399" y="108"/>
                    </a:lnTo>
                    <a:lnTo>
                      <a:pt x="403" y="121"/>
                    </a:lnTo>
                    <a:lnTo>
                      <a:pt x="412" y="136"/>
                    </a:lnTo>
                    <a:lnTo>
                      <a:pt x="418" y="148"/>
                    </a:lnTo>
                    <a:lnTo>
                      <a:pt x="418" y="150"/>
                    </a:lnTo>
                    <a:lnTo>
                      <a:pt x="419" y="153"/>
                    </a:lnTo>
                    <a:lnTo>
                      <a:pt x="417" y="157"/>
                    </a:lnTo>
                    <a:lnTo>
                      <a:pt x="413" y="160"/>
                    </a:lnTo>
                    <a:lnTo>
                      <a:pt x="406" y="162"/>
                    </a:lnTo>
                    <a:lnTo>
                      <a:pt x="398" y="165"/>
                    </a:lnTo>
                    <a:lnTo>
                      <a:pt x="389" y="168"/>
                    </a:lnTo>
                    <a:lnTo>
                      <a:pt x="381" y="1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1E1E"/>
                  </a:gs>
                  <a:gs pos="100000">
                    <a:srgbClr val="FF414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6" name="Freeform 48"/>
              <p:cNvSpPr>
                <a:spLocks/>
              </p:cNvSpPr>
              <p:nvPr/>
            </p:nvSpPr>
            <p:spPr bwMode="auto">
              <a:xfrm>
                <a:off x="5157" y="2423"/>
                <a:ext cx="238" cy="135"/>
              </a:xfrm>
              <a:custGeom>
                <a:avLst/>
                <a:gdLst>
                  <a:gd name="T0" fmla="*/ 69 w 238"/>
                  <a:gd name="T1" fmla="*/ 1 h 270"/>
                  <a:gd name="T2" fmla="*/ 78 w 238"/>
                  <a:gd name="T3" fmla="*/ 1 h 270"/>
                  <a:gd name="T4" fmla="*/ 89 w 238"/>
                  <a:gd name="T5" fmla="*/ 1 h 270"/>
                  <a:gd name="T6" fmla="*/ 99 w 238"/>
                  <a:gd name="T7" fmla="*/ 1 h 270"/>
                  <a:gd name="T8" fmla="*/ 102 w 238"/>
                  <a:gd name="T9" fmla="*/ 1 h 270"/>
                  <a:gd name="T10" fmla="*/ 102 w 238"/>
                  <a:gd name="T11" fmla="*/ 1 h 270"/>
                  <a:gd name="T12" fmla="*/ 97 w 238"/>
                  <a:gd name="T13" fmla="*/ 1 h 270"/>
                  <a:gd name="T14" fmla="*/ 98 w 238"/>
                  <a:gd name="T15" fmla="*/ 1 h 270"/>
                  <a:gd name="T16" fmla="*/ 106 w 238"/>
                  <a:gd name="T17" fmla="*/ 1 h 270"/>
                  <a:gd name="T18" fmla="*/ 115 w 238"/>
                  <a:gd name="T19" fmla="*/ 1 h 270"/>
                  <a:gd name="T20" fmla="*/ 121 w 238"/>
                  <a:gd name="T21" fmla="*/ 1 h 270"/>
                  <a:gd name="T22" fmla="*/ 136 w 238"/>
                  <a:gd name="T23" fmla="*/ 1 h 270"/>
                  <a:gd name="T24" fmla="*/ 146 w 238"/>
                  <a:gd name="T25" fmla="*/ 1 h 270"/>
                  <a:gd name="T26" fmla="*/ 154 w 238"/>
                  <a:gd name="T27" fmla="*/ 1 h 270"/>
                  <a:gd name="T28" fmla="*/ 164 w 238"/>
                  <a:gd name="T29" fmla="*/ 1 h 270"/>
                  <a:gd name="T30" fmla="*/ 174 w 238"/>
                  <a:gd name="T31" fmla="*/ 1 h 270"/>
                  <a:gd name="T32" fmla="*/ 184 w 238"/>
                  <a:gd name="T33" fmla="*/ 1 h 270"/>
                  <a:gd name="T34" fmla="*/ 195 w 238"/>
                  <a:gd name="T35" fmla="*/ 1 h 270"/>
                  <a:gd name="T36" fmla="*/ 202 w 238"/>
                  <a:gd name="T37" fmla="*/ 1 h 270"/>
                  <a:gd name="T38" fmla="*/ 211 w 238"/>
                  <a:gd name="T39" fmla="*/ 1 h 270"/>
                  <a:gd name="T40" fmla="*/ 223 w 238"/>
                  <a:gd name="T41" fmla="*/ 1 h 270"/>
                  <a:gd name="T42" fmla="*/ 234 w 238"/>
                  <a:gd name="T43" fmla="*/ 1 h 270"/>
                  <a:gd name="T44" fmla="*/ 232 w 238"/>
                  <a:gd name="T45" fmla="*/ 1 h 270"/>
                  <a:gd name="T46" fmla="*/ 234 w 238"/>
                  <a:gd name="T47" fmla="*/ 1 h 270"/>
                  <a:gd name="T48" fmla="*/ 238 w 238"/>
                  <a:gd name="T49" fmla="*/ 1 h 270"/>
                  <a:gd name="T50" fmla="*/ 225 w 238"/>
                  <a:gd name="T51" fmla="*/ 1 h 270"/>
                  <a:gd name="T52" fmla="*/ 197 w 238"/>
                  <a:gd name="T53" fmla="*/ 1 h 270"/>
                  <a:gd name="T54" fmla="*/ 191 w 238"/>
                  <a:gd name="T55" fmla="*/ 1 h 270"/>
                  <a:gd name="T56" fmla="*/ 196 w 238"/>
                  <a:gd name="T57" fmla="*/ 1 h 270"/>
                  <a:gd name="T58" fmla="*/ 201 w 238"/>
                  <a:gd name="T59" fmla="*/ 1 h 270"/>
                  <a:gd name="T60" fmla="*/ 199 w 238"/>
                  <a:gd name="T61" fmla="*/ 1 h 270"/>
                  <a:gd name="T62" fmla="*/ 196 w 238"/>
                  <a:gd name="T63" fmla="*/ 1 h 270"/>
                  <a:gd name="T64" fmla="*/ 188 w 238"/>
                  <a:gd name="T65" fmla="*/ 1 h 270"/>
                  <a:gd name="T66" fmla="*/ 174 w 238"/>
                  <a:gd name="T67" fmla="*/ 1 h 270"/>
                  <a:gd name="T68" fmla="*/ 156 w 238"/>
                  <a:gd name="T69" fmla="*/ 1 h 270"/>
                  <a:gd name="T70" fmla="*/ 142 w 238"/>
                  <a:gd name="T71" fmla="*/ 1 h 270"/>
                  <a:gd name="T72" fmla="*/ 133 w 238"/>
                  <a:gd name="T73" fmla="*/ 1 h 270"/>
                  <a:gd name="T74" fmla="*/ 124 w 238"/>
                  <a:gd name="T75" fmla="*/ 1 h 270"/>
                  <a:gd name="T76" fmla="*/ 115 w 238"/>
                  <a:gd name="T77" fmla="*/ 1 h 270"/>
                  <a:gd name="T78" fmla="*/ 105 w 238"/>
                  <a:gd name="T79" fmla="*/ 1 h 270"/>
                  <a:gd name="T80" fmla="*/ 98 w 238"/>
                  <a:gd name="T81" fmla="*/ 1 h 270"/>
                  <a:gd name="T82" fmla="*/ 94 w 238"/>
                  <a:gd name="T83" fmla="*/ 1 h 270"/>
                  <a:gd name="T84" fmla="*/ 85 w 238"/>
                  <a:gd name="T85" fmla="*/ 1 h 270"/>
                  <a:gd name="T86" fmla="*/ 72 w 238"/>
                  <a:gd name="T87" fmla="*/ 1 h 270"/>
                  <a:gd name="T88" fmla="*/ 53 w 238"/>
                  <a:gd name="T89" fmla="*/ 1 h 270"/>
                  <a:gd name="T90" fmla="*/ 41 w 238"/>
                  <a:gd name="T91" fmla="*/ 1 h 270"/>
                  <a:gd name="T92" fmla="*/ 32 w 238"/>
                  <a:gd name="T93" fmla="*/ 1 h 270"/>
                  <a:gd name="T94" fmla="*/ 22 w 238"/>
                  <a:gd name="T95" fmla="*/ 1 h 270"/>
                  <a:gd name="T96" fmla="*/ 10 w 238"/>
                  <a:gd name="T97" fmla="*/ 1 h 270"/>
                  <a:gd name="T98" fmla="*/ 1 w 238"/>
                  <a:gd name="T99" fmla="*/ 1 h 270"/>
                  <a:gd name="T100" fmla="*/ 2 w 238"/>
                  <a:gd name="T101" fmla="*/ 1 h 270"/>
                  <a:gd name="T102" fmla="*/ 13 w 238"/>
                  <a:gd name="T103" fmla="*/ 1 h 270"/>
                  <a:gd name="T104" fmla="*/ 14 w 238"/>
                  <a:gd name="T105" fmla="*/ 1 h 270"/>
                  <a:gd name="T106" fmla="*/ 16 w 238"/>
                  <a:gd name="T107" fmla="*/ 1 h 270"/>
                  <a:gd name="T108" fmla="*/ 28 w 238"/>
                  <a:gd name="T109" fmla="*/ 1 h 270"/>
                  <a:gd name="T110" fmla="*/ 42 w 238"/>
                  <a:gd name="T111" fmla="*/ 1 h 270"/>
                  <a:gd name="T112" fmla="*/ 55 w 238"/>
                  <a:gd name="T113" fmla="*/ 1 h 270"/>
                  <a:gd name="T114" fmla="*/ 63 w 238"/>
                  <a:gd name="T115" fmla="*/ 1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8"/>
                  <a:gd name="T175" fmla="*/ 0 h 270"/>
                  <a:gd name="T176" fmla="*/ 238 w 2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8" h="270">
                    <a:moveTo>
                      <a:pt x="64" y="231"/>
                    </a:moveTo>
                    <a:lnTo>
                      <a:pt x="69" y="238"/>
                    </a:lnTo>
                    <a:lnTo>
                      <a:pt x="74" y="240"/>
                    </a:lnTo>
                    <a:lnTo>
                      <a:pt x="78" y="235"/>
                    </a:lnTo>
                    <a:lnTo>
                      <a:pt x="83" y="226"/>
                    </a:lnTo>
                    <a:lnTo>
                      <a:pt x="89" y="217"/>
                    </a:lnTo>
                    <a:lnTo>
                      <a:pt x="95" y="213"/>
                    </a:lnTo>
                    <a:lnTo>
                      <a:pt x="99" y="210"/>
                    </a:lnTo>
                    <a:lnTo>
                      <a:pt x="102" y="210"/>
                    </a:lnTo>
                    <a:lnTo>
                      <a:pt x="102" y="214"/>
                    </a:lnTo>
                    <a:lnTo>
                      <a:pt x="103" y="225"/>
                    </a:lnTo>
                    <a:lnTo>
                      <a:pt x="102" y="235"/>
                    </a:lnTo>
                    <a:lnTo>
                      <a:pt x="99" y="241"/>
                    </a:lnTo>
                    <a:lnTo>
                      <a:pt x="97" y="246"/>
                    </a:lnTo>
                    <a:lnTo>
                      <a:pt x="96" y="252"/>
                    </a:lnTo>
                    <a:lnTo>
                      <a:pt x="98" y="258"/>
                    </a:lnTo>
                    <a:lnTo>
                      <a:pt x="103" y="261"/>
                    </a:lnTo>
                    <a:lnTo>
                      <a:pt x="106" y="261"/>
                    </a:lnTo>
                    <a:lnTo>
                      <a:pt x="110" y="262"/>
                    </a:lnTo>
                    <a:lnTo>
                      <a:pt x="115" y="265"/>
                    </a:lnTo>
                    <a:lnTo>
                      <a:pt x="118" y="270"/>
                    </a:lnTo>
                    <a:lnTo>
                      <a:pt x="121" y="267"/>
                    </a:lnTo>
                    <a:lnTo>
                      <a:pt x="128" y="261"/>
                    </a:lnTo>
                    <a:lnTo>
                      <a:pt x="136" y="256"/>
                    </a:lnTo>
                    <a:lnTo>
                      <a:pt x="143" y="256"/>
                    </a:lnTo>
                    <a:lnTo>
                      <a:pt x="146" y="258"/>
                    </a:lnTo>
                    <a:lnTo>
                      <a:pt x="149" y="259"/>
                    </a:lnTo>
                    <a:lnTo>
                      <a:pt x="154" y="259"/>
                    </a:lnTo>
                    <a:lnTo>
                      <a:pt x="159" y="259"/>
                    </a:lnTo>
                    <a:lnTo>
                      <a:pt x="164" y="259"/>
                    </a:lnTo>
                    <a:lnTo>
                      <a:pt x="170" y="259"/>
                    </a:lnTo>
                    <a:lnTo>
                      <a:pt x="174" y="256"/>
                    </a:lnTo>
                    <a:lnTo>
                      <a:pt x="177" y="253"/>
                    </a:lnTo>
                    <a:lnTo>
                      <a:pt x="184" y="247"/>
                    </a:lnTo>
                    <a:lnTo>
                      <a:pt x="189" y="246"/>
                    </a:lnTo>
                    <a:lnTo>
                      <a:pt x="195" y="247"/>
                    </a:lnTo>
                    <a:lnTo>
                      <a:pt x="198" y="247"/>
                    </a:lnTo>
                    <a:lnTo>
                      <a:pt x="202" y="244"/>
                    </a:lnTo>
                    <a:lnTo>
                      <a:pt x="206" y="238"/>
                    </a:lnTo>
                    <a:lnTo>
                      <a:pt x="211" y="235"/>
                    </a:lnTo>
                    <a:lnTo>
                      <a:pt x="216" y="234"/>
                    </a:lnTo>
                    <a:lnTo>
                      <a:pt x="223" y="232"/>
                    </a:lnTo>
                    <a:lnTo>
                      <a:pt x="229" y="225"/>
                    </a:lnTo>
                    <a:lnTo>
                      <a:pt x="234" y="213"/>
                    </a:lnTo>
                    <a:lnTo>
                      <a:pt x="233" y="199"/>
                    </a:lnTo>
                    <a:lnTo>
                      <a:pt x="232" y="193"/>
                    </a:lnTo>
                    <a:lnTo>
                      <a:pt x="233" y="184"/>
                    </a:lnTo>
                    <a:lnTo>
                      <a:pt x="234" y="177"/>
                    </a:lnTo>
                    <a:lnTo>
                      <a:pt x="236" y="171"/>
                    </a:lnTo>
                    <a:lnTo>
                      <a:pt x="238" y="160"/>
                    </a:lnTo>
                    <a:lnTo>
                      <a:pt x="235" y="145"/>
                    </a:lnTo>
                    <a:lnTo>
                      <a:pt x="225" y="135"/>
                    </a:lnTo>
                    <a:lnTo>
                      <a:pt x="210" y="132"/>
                    </a:lnTo>
                    <a:lnTo>
                      <a:pt x="197" y="132"/>
                    </a:lnTo>
                    <a:lnTo>
                      <a:pt x="191" y="129"/>
                    </a:lnTo>
                    <a:lnTo>
                      <a:pt x="191" y="126"/>
                    </a:lnTo>
                    <a:lnTo>
                      <a:pt x="194" y="123"/>
                    </a:lnTo>
                    <a:lnTo>
                      <a:pt x="196" y="120"/>
                    </a:lnTo>
                    <a:lnTo>
                      <a:pt x="199" y="114"/>
                    </a:lnTo>
                    <a:lnTo>
                      <a:pt x="201" y="106"/>
                    </a:lnTo>
                    <a:lnTo>
                      <a:pt x="200" y="96"/>
                    </a:lnTo>
                    <a:lnTo>
                      <a:pt x="199" y="90"/>
                    </a:lnTo>
                    <a:lnTo>
                      <a:pt x="197" y="85"/>
                    </a:lnTo>
                    <a:lnTo>
                      <a:pt x="196" y="79"/>
                    </a:lnTo>
                    <a:lnTo>
                      <a:pt x="193" y="73"/>
                    </a:lnTo>
                    <a:lnTo>
                      <a:pt x="188" y="67"/>
                    </a:lnTo>
                    <a:lnTo>
                      <a:pt x="183" y="61"/>
                    </a:lnTo>
                    <a:lnTo>
                      <a:pt x="174" y="57"/>
                    </a:lnTo>
                    <a:lnTo>
                      <a:pt x="163" y="52"/>
                    </a:lnTo>
                    <a:lnTo>
                      <a:pt x="156" y="48"/>
                    </a:lnTo>
                    <a:lnTo>
                      <a:pt x="148" y="39"/>
                    </a:lnTo>
                    <a:lnTo>
                      <a:pt x="142" y="30"/>
                    </a:lnTo>
                    <a:lnTo>
                      <a:pt x="136" y="24"/>
                    </a:lnTo>
                    <a:lnTo>
                      <a:pt x="133" y="23"/>
                    </a:lnTo>
                    <a:lnTo>
                      <a:pt x="129" y="21"/>
                    </a:lnTo>
                    <a:lnTo>
                      <a:pt x="124" y="20"/>
                    </a:lnTo>
                    <a:lnTo>
                      <a:pt x="120" y="20"/>
                    </a:lnTo>
                    <a:lnTo>
                      <a:pt x="115" y="21"/>
                    </a:lnTo>
                    <a:lnTo>
                      <a:pt x="109" y="24"/>
                    </a:lnTo>
                    <a:lnTo>
                      <a:pt x="105" y="29"/>
                    </a:lnTo>
                    <a:lnTo>
                      <a:pt x="99" y="36"/>
                    </a:lnTo>
                    <a:lnTo>
                      <a:pt x="98" y="35"/>
                    </a:lnTo>
                    <a:lnTo>
                      <a:pt x="97" y="30"/>
                    </a:lnTo>
                    <a:lnTo>
                      <a:pt x="94" y="24"/>
                    </a:lnTo>
                    <a:lnTo>
                      <a:pt x="91" y="18"/>
                    </a:lnTo>
                    <a:lnTo>
                      <a:pt x="85" y="12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65" y="0"/>
                    </a:lnTo>
                    <a:lnTo>
                      <a:pt x="53" y="3"/>
                    </a:lnTo>
                    <a:lnTo>
                      <a:pt x="46" y="12"/>
                    </a:lnTo>
                    <a:lnTo>
                      <a:pt x="41" y="21"/>
                    </a:lnTo>
                    <a:lnTo>
                      <a:pt x="37" y="27"/>
                    </a:lnTo>
                    <a:lnTo>
                      <a:pt x="32" y="29"/>
                    </a:lnTo>
                    <a:lnTo>
                      <a:pt x="27" y="30"/>
                    </a:lnTo>
                    <a:lnTo>
                      <a:pt x="22" y="32"/>
                    </a:lnTo>
                    <a:lnTo>
                      <a:pt x="15" y="35"/>
                    </a:lnTo>
                    <a:lnTo>
                      <a:pt x="10" y="39"/>
                    </a:lnTo>
                    <a:lnTo>
                      <a:pt x="4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2" y="85"/>
                    </a:lnTo>
                    <a:lnTo>
                      <a:pt x="7" y="97"/>
                    </a:lnTo>
                    <a:lnTo>
                      <a:pt x="13" y="106"/>
                    </a:lnTo>
                    <a:lnTo>
                      <a:pt x="15" y="114"/>
                    </a:lnTo>
                    <a:lnTo>
                      <a:pt x="14" y="123"/>
                    </a:lnTo>
                    <a:lnTo>
                      <a:pt x="14" y="135"/>
                    </a:lnTo>
                    <a:lnTo>
                      <a:pt x="16" y="148"/>
                    </a:lnTo>
                    <a:lnTo>
                      <a:pt x="23" y="162"/>
                    </a:lnTo>
                    <a:lnTo>
                      <a:pt x="28" y="168"/>
                    </a:lnTo>
                    <a:lnTo>
                      <a:pt x="36" y="174"/>
                    </a:lnTo>
                    <a:lnTo>
                      <a:pt x="42" y="180"/>
                    </a:lnTo>
                    <a:lnTo>
                      <a:pt x="49" y="187"/>
                    </a:lnTo>
                    <a:lnTo>
                      <a:pt x="55" y="195"/>
                    </a:lnTo>
                    <a:lnTo>
                      <a:pt x="59" y="205"/>
                    </a:lnTo>
                    <a:lnTo>
                      <a:pt x="63" y="217"/>
                    </a:lnTo>
                    <a:lnTo>
                      <a:pt x="64" y="2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1E1E"/>
                  </a:gs>
                  <a:gs pos="100000">
                    <a:srgbClr val="FF414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7" name="Freeform 49"/>
              <p:cNvSpPr>
                <a:spLocks/>
              </p:cNvSpPr>
              <p:nvPr/>
            </p:nvSpPr>
            <p:spPr bwMode="auto">
              <a:xfrm>
                <a:off x="5448" y="2219"/>
                <a:ext cx="82" cy="35"/>
              </a:xfrm>
              <a:custGeom>
                <a:avLst/>
                <a:gdLst>
                  <a:gd name="T0" fmla="*/ 82 w 82"/>
                  <a:gd name="T1" fmla="*/ 1 h 69"/>
                  <a:gd name="T2" fmla="*/ 76 w 82"/>
                  <a:gd name="T3" fmla="*/ 1 h 69"/>
                  <a:gd name="T4" fmla="*/ 69 w 82"/>
                  <a:gd name="T5" fmla="*/ 1 h 69"/>
                  <a:gd name="T6" fmla="*/ 63 w 82"/>
                  <a:gd name="T7" fmla="*/ 1 h 69"/>
                  <a:gd name="T8" fmla="*/ 59 w 82"/>
                  <a:gd name="T9" fmla="*/ 1 h 69"/>
                  <a:gd name="T10" fmla="*/ 57 w 82"/>
                  <a:gd name="T11" fmla="*/ 1 h 69"/>
                  <a:gd name="T12" fmla="*/ 59 w 82"/>
                  <a:gd name="T13" fmla="*/ 1 h 69"/>
                  <a:gd name="T14" fmla="*/ 61 w 82"/>
                  <a:gd name="T15" fmla="*/ 1 h 69"/>
                  <a:gd name="T16" fmla="*/ 62 w 82"/>
                  <a:gd name="T17" fmla="*/ 1 h 69"/>
                  <a:gd name="T18" fmla="*/ 59 w 82"/>
                  <a:gd name="T19" fmla="*/ 1 h 69"/>
                  <a:gd name="T20" fmla="*/ 51 w 82"/>
                  <a:gd name="T21" fmla="*/ 1 h 69"/>
                  <a:gd name="T22" fmla="*/ 41 w 82"/>
                  <a:gd name="T23" fmla="*/ 1 h 69"/>
                  <a:gd name="T24" fmla="*/ 33 w 82"/>
                  <a:gd name="T25" fmla="*/ 1 h 69"/>
                  <a:gd name="T26" fmla="*/ 26 w 82"/>
                  <a:gd name="T27" fmla="*/ 1 h 69"/>
                  <a:gd name="T28" fmla="*/ 20 w 82"/>
                  <a:gd name="T29" fmla="*/ 1 h 69"/>
                  <a:gd name="T30" fmla="*/ 12 w 82"/>
                  <a:gd name="T31" fmla="*/ 1 h 69"/>
                  <a:gd name="T32" fmla="*/ 5 w 82"/>
                  <a:gd name="T33" fmla="*/ 1 h 69"/>
                  <a:gd name="T34" fmla="*/ 4 w 82"/>
                  <a:gd name="T35" fmla="*/ 1 h 69"/>
                  <a:gd name="T36" fmla="*/ 1 w 82"/>
                  <a:gd name="T37" fmla="*/ 1 h 69"/>
                  <a:gd name="T38" fmla="*/ 0 w 82"/>
                  <a:gd name="T39" fmla="*/ 1 h 69"/>
                  <a:gd name="T40" fmla="*/ 4 w 82"/>
                  <a:gd name="T41" fmla="*/ 1 h 69"/>
                  <a:gd name="T42" fmla="*/ 10 w 82"/>
                  <a:gd name="T43" fmla="*/ 1 h 69"/>
                  <a:gd name="T44" fmla="*/ 14 w 82"/>
                  <a:gd name="T45" fmla="*/ 1 h 69"/>
                  <a:gd name="T46" fmla="*/ 18 w 82"/>
                  <a:gd name="T47" fmla="*/ 1 h 69"/>
                  <a:gd name="T48" fmla="*/ 23 w 82"/>
                  <a:gd name="T49" fmla="*/ 1 h 69"/>
                  <a:gd name="T50" fmla="*/ 30 w 82"/>
                  <a:gd name="T51" fmla="*/ 1 h 69"/>
                  <a:gd name="T52" fmla="*/ 39 w 82"/>
                  <a:gd name="T53" fmla="*/ 1 h 69"/>
                  <a:gd name="T54" fmla="*/ 48 w 82"/>
                  <a:gd name="T55" fmla="*/ 1 h 69"/>
                  <a:gd name="T56" fmla="*/ 52 w 82"/>
                  <a:gd name="T57" fmla="*/ 1 h 69"/>
                  <a:gd name="T58" fmla="*/ 52 w 82"/>
                  <a:gd name="T59" fmla="*/ 1 h 69"/>
                  <a:gd name="T60" fmla="*/ 49 w 82"/>
                  <a:gd name="T61" fmla="*/ 1 h 69"/>
                  <a:gd name="T62" fmla="*/ 48 w 82"/>
                  <a:gd name="T63" fmla="*/ 1 h 69"/>
                  <a:gd name="T64" fmla="*/ 49 w 82"/>
                  <a:gd name="T65" fmla="*/ 1 h 69"/>
                  <a:gd name="T66" fmla="*/ 53 w 82"/>
                  <a:gd name="T67" fmla="*/ 1 h 69"/>
                  <a:gd name="T68" fmla="*/ 57 w 82"/>
                  <a:gd name="T69" fmla="*/ 0 h 69"/>
                  <a:gd name="T70" fmla="*/ 61 w 82"/>
                  <a:gd name="T71" fmla="*/ 0 h 69"/>
                  <a:gd name="T72" fmla="*/ 64 w 82"/>
                  <a:gd name="T73" fmla="*/ 1 h 69"/>
                  <a:gd name="T74" fmla="*/ 68 w 82"/>
                  <a:gd name="T75" fmla="*/ 1 h 69"/>
                  <a:gd name="T76" fmla="*/ 73 w 82"/>
                  <a:gd name="T77" fmla="*/ 1 h 69"/>
                  <a:gd name="T78" fmla="*/ 77 w 82"/>
                  <a:gd name="T79" fmla="*/ 1 h 69"/>
                  <a:gd name="T80" fmla="*/ 82 w 82"/>
                  <a:gd name="T81" fmla="*/ 1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69"/>
                  <a:gd name="T125" fmla="*/ 82 w 82"/>
                  <a:gd name="T126" fmla="*/ 69 h 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69">
                    <a:moveTo>
                      <a:pt x="82" y="20"/>
                    </a:moveTo>
                    <a:lnTo>
                      <a:pt x="76" y="20"/>
                    </a:lnTo>
                    <a:lnTo>
                      <a:pt x="69" y="17"/>
                    </a:lnTo>
                    <a:lnTo>
                      <a:pt x="63" y="12"/>
                    </a:lnTo>
                    <a:lnTo>
                      <a:pt x="59" y="11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59" y="42"/>
                    </a:lnTo>
                    <a:lnTo>
                      <a:pt x="51" y="50"/>
                    </a:lnTo>
                    <a:lnTo>
                      <a:pt x="41" y="51"/>
                    </a:lnTo>
                    <a:lnTo>
                      <a:pt x="33" y="51"/>
                    </a:lnTo>
                    <a:lnTo>
                      <a:pt x="26" y="50"/>
                    </a:lnTo>
                    <a:lnTo>
                      <a:pt x="20" y="53"/>
                    </a:lnTo>
                    <a:lnTo>
                      <a:pt x="12" y="59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1" y="69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3"/>
                    </a:lnTo>
                    <a:lnTo>
                      <a:pt x="14" y="48"/>
                    </a:lnTo>
                    <a:lnTo>
                      <a:pt x="18" y="45"/>
                    </a:lnTo>
                    <a:lnTo>
                      <a:pt x="23" y="44"/>
                    </a:lnTo>
                    <a:lnTo>
                      <a:pt x="30" y="45"/>
                    </a:lnTo>
                    <a:lnTo>
                      <a:pt x="39" y="47"/>
                    </a:lnTo>
                    <a:lnTo>
                      <a:pt x="48" y="45"/>
                    </a:lnTo>
                    <a:lnTo>
                      <a:pt x="52" y="38"/>
                    </a:lnTo>
                    <a:lnTo>
                      <a:pt x="52" y="29"/>
                    </a:lnTo>
                    <a:lnTo>
                      <a:pt x="49" y="20"/>
                    </a:lnTo>
                    <a:lnTo>
                      <a:pt x="48" y="12"/>
                    </a:lnTo>
                    <a:lnTo>
                      <a:pt x="49" y="6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2"/>
                    </a:lnTo>
                    <a:lnTo>
                      <a:pt x="68" y="6"/>
                    </a:lnTo>
                    <a:lnTo>
                      <a:pt x="73" y="11"/>
                    </a:lnTo>
                    <a:lnTo>
                      <a:pt x="77" y="15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8" name="Freeform 50"/>
              <p:cNvSpPr>
                <a:spLocks/>
              </p:cNvSpPr>
              <p:nvPr/>
            </p:nvSpPr>
            <p:spPr bwMode="auto">
              <a:xfrm>
                <a:off x="5383" y="2152"/>
                <a:ext cx="161" cy="65"/>
              </a:xfrm>
              <a:custGeom>
                <a:avLst/>
                <a:gdLst>
                  <a:gd name="T0" fmla="*/ 140 w 161"/>
                  <a:gd name="T1" fmla="*/ 1 h 129"/>
                  <a:gd name="T2" fmla="*/ 146 w 161"/>
                  <a:gd name="T3" fmla="*/ 1 h 129"/>
                  <a:gd name="T4" fmla="*/ 148 w 161"/>
                  <a:gd name="T5" fmla="*/ 1 h 129"/>
                  <a:gd name="T6" fmla="*/ 133 w 161"/>
                  <a:gd name="T7" fmla="*/ 1 h 129"/>
                  <a:gd name="T8" fmla="*/ 124 w 161"/>
                  <a:gd name="T9" fmla="*/ 1 h 129"/>
                  <a:gd name="T10" fmla="*/ 112 w 161"/>
                  <a:gd name="T11" fmla="*/ 1 h 129"/>
                  <a:gd name="T12" fmla="*/ 98 w 161"/>
                  <a:gd name="T13" fmla="*/ 1 h 129"/>
                  <a:gd name="T14" fmla="*/ 83 w 161"/>
                  <a:gd name="T15" fmla="*/ 1 h 129"/>
                  <a:gd name="T16" fmla="*/ 73 w 161"/>
                  <a:gd name="T17" fmla="*/ 1 h 129"/>
                  <a:gd name="T18" fmla="*/ 61 w 161"/>
                  <a:gd name="T19" fmla="*/ 1 h 129"/>
                  <a:gd name="T20" fmla="*/ 50 w 161"/>
                  <a:gd name="T21" fmla="*/ 1 h 129"/>
                  <a:gd name="T22" fmla="*/ 40 w 161"/>
                  <a:gd name="T23" fmla="*/ 1 h 129"/>
                  <a:gd name="T24" fmla="*/ 29 w 161"/>
                  <a:gd name="T25" fmla="*/ 1 h 129"/>
                  <a:gd name="T26" fmla="*/ 21 w 161"/>
                  <a:gd name="T27" fmla="*/ 1 h 129"/>
                  <a:gd name="T28" fmla="*/ 13 w 161"/>
                  <a:gd name="T29" fmla="*/ 1 h 129"/>
                  <a:gd name="T30" fmla="*/ 2 w 161"/>
                  <a:gd name="T31" fmla="*/ 1 h 129"/>
                  <a:gd name="T32" fmla="*/ 3 w 161"/>
                  <a:gd name="T33" fmla="*/ 1 h 129"/>
                  <a:gd name="T34" fmla="*/ 16 w 161"/>
                  <a:gd name="T35" fmla="*/ 1 h 129"/>
                  <a:gd name="T36" fmla="*/ 32 w 161"/>
                  <a:gd name="T37" fmla="*/ 1 h 129"/>
                  <a:gd name="T38" fmla="*/ 42 w 161"/>
                  <a:gd name="T39" fmla="*/ 1 h 129"/>
                  <a:gd name="T40" fmla="*/ 41 w 161"/>
                  <a:gd name="T41" fmla="*/ 1 h 129"/>
                  <a:gd name="T42" fmla="*/ 29 w 161"/>
                  <a:gd name="T43" fmla="*/ 1 h 129"/>
                  <a:gd name="T44" fmla="*/ 15 w 161"/>
                  <a:gd name="T45" fmla="*/ 1 h 129"/>
                  <a:gd name="T46" fmla="*/ 20 w 161"/>
                  <a:gd name="T47" fmla="*/ 1 h 129"/>
                  <a:gd name="T48" fmla="*/ 26 w 161"/>
                  <a:gd name="T49" fmla="*/ 1 h 129"/>
                  <a:gd name="T50" fmla="*/ 38 w 161"/>
                  <a:gd name="T51" fmla="*/ 1 h 129"/>
                  <a:gd name="T52" fmla="*/ 49 w 161"/>
                  <a:gd name="T53" fmla="*/ 1 h 129"/>
                  <a:gd name="T54" fmla="*/ 59 w 161"/>
                  <a:gd name="T55" fmla="*/ 1 h 129"/>
                  <a:gd name="T56" fmla="*/ 67 w 161"/>
                  <a:gd name="T57" fmla="*/ 1 h 129"/>
                  <a:gd name="T58" fmla="*/ 74 w 161"/>
                  <a:gd name="T59" fmla="*/ 1 h 129"/>
                  <a:gd name="T60" fmla="*/ 78 w 161"/>
                  <a:gd name="T61" fmla="*/ 1 h 129"/>
                  <a:gd name="T62" fmla="*/ 88 w 161"/>
                  <a:gd name="T63" fmla="*/ 1 h 129"/>
                  <a:gd name="T64" fmla="*/ 101 w 161"/>
                  <a:gd name="T65" fmla="*/ 1 h 129"/>
                  <a:gd name="T66" fmla="*/ 115 w 161"/>
                  <a:gd name="T67" fmla="*/ 0 h 129"/>
                  <a:gd name="T68" fmla="*/ 137 w 161"/>
                  <a:gd name="T69" fmla="*/ 1 h 129"/>
                  <a:gd name="T70" fmla="*/ 154 w 161"/>
                  <a:gd name="T71" fmla="*/ 1 h 129"/>
                  <a:gd name="T72" fmla="*/ 157 w 161"/>
                  <a:gd name="T73" fmla="*/ 1 h 129"/>
                  <a:gd name="T74" fmla="*/ 154 w 161"/>
                  <a:gd name="T75" fmla="*/ 1 h 129"/>
                  <a:gd name="T76" fmla="*/ 148 w 161"/>
                  <a:gd name="T77" fmla="*/ 1 h 129"/>
                  <a:gd name="T78" fmla="*/ 154 w 161"/>
                  <a:gd name="T79" fmla="*/ 1 h 129"/>
                  <a:gd name="T80" fmla="*/ 160 w 161"/>
                  <a:gd name="T81" fmla="*/ 1 h 129"/>
                  <a:gd name="T82" fmla="*/ 161 w 161"/>
                  <a:gd name="T83" fmla="*/ 1 h 129"/>
                  <a:gd name="T84" fmla="*/ 159 w 161"/>
                  <a:gd name="T85" fmla="*/ 1 h 129"/>
                  <a:gd name="T86" fmla="*/ 157 w 161"/>
                  <a:gd name="T87" fmla="*/ 1 h 129"/>
                  <a:gd name="T88" fmla="*/ 156 w 161"/>
                  <a:gd name="T89" fmla="*/ 1 h 129"/>
                  <a:gd name="T90" fmla="*/ 142 w 161"/>
                  <a:gd name="T91" fmla="*/ 1 h 1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129"/>
                  <a:gd name="T140" fmla="*/ 161 w 161"/>
                  <a:gd name="T141" fmla="*/ 129 h 1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129">
                    <a:moveTo>
                      <a:pt x="139" y="66"/>
                    </a:moveTo>
                    <a:lnTo>
                      <a:pt x="140" y="57"/>
                    </a:lnTo>
                    <a:lnTo>
                      <a:pt x="143" y="49"/>
                    </a:lnTo>
                    <a:lnTo>
                      <a:pt x="146" y="42"/>
                    </a:lnTo>
                    <a:lnTo>
                      <a:pt x="150" y="33"/>
                    </a:lnTo>
                    <a:lnTo>
                      <a:pt x="148" y="22"/>
                    </a:lnTo>
                    <a:lnTo>
                      <a:pt x="142" y="16"/>
                    </a:lnTo>
                    <a:lnTo>
                      <a:pt x="133" y="12"/>
                    </a:lnTo>
                    <a:lnTo>
                      <a:pt x="127" y="9"/>
                    </a:lnTo>
                    <a:lnTo>
                      <a:pt x="124" y="7"/>
                    </a:lnTo>
                    <a:lnTo>
                      <a:pt x="118" y="7"/>
                    </a:lnTo>
                    <a:lnTo>
                      <a:pt x="112" y="7"/>
                    </a:lnTo>
                    <a:lnTo>
                      <a:pt x="105" y="7"/>
                    </a:lnTo>
                    <a:lnTo>
                      <a:pt x="98" y="7"/>
                    </a:lnTo>
                    <a:lnTo>
                      <a:pt x="90" y="9"/>
                    </a:lnTo>
                    <a:lnTo>
                      <a:pt x="83" y="12"/>
                    </a:lnTo>
                    <a:lnTo>
                      <a:pt x="79" y="15"/>
                    </a:lnTo>
                    <a:lnTo>
                      <a:pt x="73" y="21"/>
                    </a:lnTo>
                    <a:lnTo>
                      <a:pt x="67" y="25"/>
                    </a:lnTo>
                    <a:lnTo>
                      <a:pt x="61" y="28"/>
                    </a:lnTo>
                    <a:lnTo>
                      <a:pt x="54" y="28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0" y="33"/>
                    </a:lnTo>
                    <a:lnTo>
                      <a:pt x="35" y="36"/>
                    </a:lnTo>
                    <a:lnTo>
                      <a:pt x="29" y="40"/>
                    </a:lnTo>
                    <a:lnTo>
                      <a:pt x="25" y="43"/>
                    </a:lnTo>
                    <a:lnTo>
                      <a:pt x="21" y="48"/>
                    </a:lnTo>
                    <a:lnTo>
                      <a:pt x="19" y="51"/>
                    </a:lnTo>
                    <a:lnTo>
                      <a:pt x="13" y="57"/>
                    </a:lnTo>
                    <a:lnTo>
                      <a:pt x="8" y="63"/>
                    </a:lnTo>
                    <a:lnTo>
                      <a:pt x="2" y="67"/>
                    </a:lnTo>
                    <a:lnTo>
                      <a:pt x="0" y="69"/>
                    </a:lnTo>
                    <a:lnTo>
                      <a:pt x="3" y="52"/>
                    </a:lnTo>
                    <a:lnTo>
                      <a:pt x="10" y="37"/>
                    </a:lnTo>
                    <a:lnTo>
                      <a:pt x="16" y="25"/>
                    </a:lnTo>
                    <a:lnTo>
                      <a:pt x="24" y="16"/>
                    </a:lnTo>
                    <a:lnTo>
                      <a:pt x="32" y="9"/>
                    </a:lnTo>
                    <a:lnTo>
                      <a:pt x="38" y="4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37" y="6"/>
                    </a:lnTo>
                    <a:lnTo>
                      <a:pt x="29" y="15"/>
                    </a:lnTo>
                    <a:lnTo>
                      <a:pt x="21" y="27"/>
                    </a:lnTo>
                    <a:lnTo>
                      <a:pt x="15" y="37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6" y="36"/>
                    </a:lnTo>
                    <a:lnTo>
                      <a:pt x="32" y="33"/>
                    </a:lnTo>
                    <a:lnTo>
                      <a:pt x="38" y="30"/>
                    </a:lnTo>
                    <a:lnTo>
                      <a:pt x="43" y="28"/>
                    </a:lnTo>
                    <a:lnTo>
                      <a:pt x="49" y="27"/>
                    </a:lnTo>
                    <a:lnTo>
                      <a:pt x="54" y="25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4" y="12"/>
                    </a:lnTo>
                    <a:lnTo>
                      <a:pt x="75" y="10"/>
                    </a:lnTo>
                    <a:lnTo>
                      <a:pt x="78" y="9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3"/>
                    </a:lnTo>
                    <a:lnTo>
                      <a:pt x="101" y="1"/>
                    </a:lnTo>
                    <a:lnTo>
                      <a:pt x="107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37" y="1"/>
                    </a:lnTo>
                    <a:lnTo>
                      <a:pt x="147" y="7"/>
                    </a:lnTo>
                    <a:lnTo>
                      <a:pt x="154" y="16"/>
                    </a:lnTo>
                    <a:lnTo>
                      <a:pt x="157" y="27"/>
                    </a:lnTo>
                    <a:lnTo>
                      <a:pt x="157" y="37"/>
                    </a:lnTo>
                    <a:lnTo>
                      <a:pt x="156" y="48"/>
                    </a:lnTo>
                    <a:lnTo>
                      <a:pt x="154" y="57"/>
                    </a:lnTo>
                    <a:lnTo>
                      <a:pt x="151" y="63"/>
                    </a:lnTo>
                    <a:lnTo>
                      <a:pt x="148" y="73"/>
                    </a:lnTo>
                    <a:lnTo>
                      <a:pt x="151" y="82"/>
                    </a:lnTo>
                    <a:lnTo>
                      <a:pt x="154" y="91"/>
                    </a:lnTo>
                    <a:lnTo>
                      <a:pt x="158" y="97"/>
                    </a:lnTo>
                    <a:lnTo>
                      <a:pt x="160" y="103"/>
                    </a:lnTo>
                    <a:lnTo>
                      <a:pt x="161" y="111"/>
                    </a:lnTo>
                    <a:lnTo>
                      <a:pt x="161" y="120"/>
                    </a:lnTo>
                    <a:lnTo>
                      <a:pt x="160" y="129"/>
                    </a:lnTo>
                    <a:lnTo>
                      <a:pt x="159" y="129"/>
                    </a:lnTo>
                    <a:lnTo>
                      <a:pt x="158" y="129"/>
                    </a:lnTo>
                    <a:lnTo>
                      <a:pt x="157" y="123"/>
                    </a:lnTo>
                    <a:lnTo>
                      <a:pt x="158" y="111"/>
                    </a:lnTo>
                    <a:lnTo>
                      <a:pt x="156" y="99"/>
                    </a:lnTo>
                    <a:lnTo>
                      <a:pt x="148" y="91"/>
                    </a:lnTo>
                    <a:lnTo>
                      <a:pt x="142" y="82"/>
                    </a:lnTo>
                    <a:lnTo>
                      <a:pt x="139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9" name="Freeform 51"/>
              <p:cNvSpPr>
                <a:spLocks/>
              </p:cNvSpPr>
              <p:nvPr/>
            </p:nvSpPr>
            <p:spPr bwMode="auto">
              <a:xfrm>
                <a:off x="5144" y="2204"/>
                <a:ext cx="186" cy="78"/>
              </a:xfrm>
              <a:custGeom>
                <a:avLst/>
                <a:gdLst>
                  <a:gd name="T0" fmla="*/ 102 w 186"/>
                  <a:gd name="T1" fmla="*/ 1 h 156"/>
                  <a:gd name="T2" fmla="*/ 90 w 186"/>
                  <a:gd name="T3" fmla="*/ 1 h 156"/>
                  <a:gd name="T4" fmla="*/ 87 w 186"/>
                  <a:gd name="T5" fmla="*/ 1 h 156"/>
                  <a:gd name="T6" fmla="*/ 79 w 186"/>
                  <a:gd name="T7" fmla="*/ 1 h 156"/>
                  <a:gd name="T8" fmla="*/ 66 w 186"/>
                  <a:gd name="T9" fmla="*/ 1 h 156"/>
                  <a:gd name="T10" fmla="*/ 51 w 186"/>
                  <a:gd name="T11" fmla="*/ 1 h 156"/>
                  <a:gd name="T12" fmla="*/ 36 w 186"/>
                  <a:gd name="T13" fmla="*/ 1 h 156"/>
                  <a:gd name="T14" fmla="*/ 24 w 186"/>
                  <a:gd name="T15" fmla="*/ 1 h 156"/>
                  <a:gd name="T16" fmla="*/ 15 w 186"/>
                  <a:gd name="T17" fmla="*/ 1 h 156"/>
                  <a:gd name="T18" fmla="*/ 12 w 186"/>
                  <a:gd name="T19" fmla="*/ 1 h 156"/>
                  <a:gd name="T20" fmla="*/ 13 w 186"/>
                  <a:gd name="T21" fmla="*/ 1 h 156"/>
                  <a:gd name="T22" fmla="*/ 11 w 186"/>
                  <a:gd name="T23" fmla="*/ 1 h 156"/>
                  <a:gd name="T24" fmla="*/ 4 w 186"/>
                  <a:gd name="T25" fmla="*/ 1 h 156"/>
                  <a:gd name="T26" fmla="*/ 0 w 186"/>
                  <a:gd name="T27" fmla="*/ 1 h 156"/>
                  <a:gd name="T28" fmla="*/ 1 w 186"/>
                  <a:gd name="T29" fmla="*/ 1 h 156"/>
                  <a:gd name="T30" fmla="*/ 7 w 186"/>
                  <a:gd name="T31" fmla="*/ 1 h 156"/>
                  <a:gd name="T32" fmla="*/ 12 w 186"/>
                  <a:gd name="T33" fmla="*/ 1 h 156"/>
                  <a:gd name="T34" fmla="*/ 19 w 186"/>
                  <a:gd name="T35" fmla="*/ 1 h 156"/>
                  <a:gd name="T36" fmla="*/ 29 w 186"/>
                  <a:gd name="T37" fmla="*/ 1 h 156"/>
                  <a:gd name="T38" fmla="*/ 41 w 186"/>
                  <a:gd name="T39" fmla="*/ 1 h 156"/>
                  <a:gd name="T40" fmla="*/ 53 w 186"/>
                  <a:gd name="T41" fmla="*/ 1 h 156"/>
                  <a:gd name="T42" fmla="*/ 71 w 186"/>
                  <a:gd name="T43" fmla="*/ 1 h 156"/>
                  <a:gd name="T44" fmla="*/ 91 w 186"/>
                  <a:gd name="T45" fmla="*/ 1 h 156"/>
                  <a:gd name="T46" fmla="*/ 106 w 186"/>
                  <a:gd name="T47" fmla="*/ 1 h 156"/>
                  <a:gd name="T48" fmla="*/ 116 w 186"/>
                  <a:gd name="T49" fmla="*/ 1 h 156"/>
                  <a:gd name="T50" fmla="*/ 127 w 186"/>
                  <a:gd name="T51" fmla="*/ 1 h 156"/>
                  <a:gd name="T52" fmla="*/ 141 w 186"/>
                  <a:gd name="T53" fmla="*/ 1 h 156"/>
                  <a:gd name="T54" fmla="*/ 151 w 186"/>
                  <a:gd name="T55" fmla="*/ 1 h 156"/>
                  <a:gd name="T56" fmla="*/ 163 w 186"/>
                  <a:gd name="T57" fmla="*/ 1 h 156"/>
                  <a:gd name="T58" fmla="*/ 180 w 186"/>
                  <a:gd name="T59" fmla="*/ 1 h 156"/>
                  <a:gd name="T60" fmla="*/ 186 w 186"/>
                  <a:gd name="T61" fmla="*/ 0 h 156"/>
                  <a:gd name="T62" fmla="*/ 184 w 186"/>
                  <a:gd name="T63" fmla="*/ 1 h 156"/>
                  <a:gd name="T64" fmla="*/ 173 w 186"/>
                  <a:gd name="T65" fmla="*/ 1 h 156"/>
                  <a:gd name="T66" fmla="*/ 164 w 186"/>
                  <a:gd name="T67" fmla="*/ 1 h 156"/>
                  <a:gd name="T68" fmla="*/ 156 w 186"/>
                  <a:gd name="T69" fmla="*/ 1 h 156"/>
                  <a:gd name="T70" fmla="*/ 147 w 186"/>
                  <a:gd name="T71" fmla="*/ 1 h 156"/>
                  <a:gd name="T72" fmla="*/ 140 w 186"/>
                  <a:gd name="T73" fmla="*/ 1 h 156"/>
                  <a:gd name="T74" fmla="*/ 130 w 186"/>
                  <a:gd name="T75" fmla="*/ 1 h 156"/>
                  <a:gd name="T76" fmla="*/ 118 w 186"/>
                  <a:gd name="T77" fmla="*/ 1 h 156"/>
                  <a:gd name="T78" fmla="*/ 107 w 186"/>
                  <a:gd name="T79" fmla="*/ 1 h 156"/>
                  <a:gd name="T80" fmla="*/ 98 w 186"/>
                  <a:gd name="T81" fmla="*/ 1 h 156"/>
                  <a:gd name="T82" fmla="*/ 84 w 186"/>
                  <a:gd name="T83" fmla="*/ 1 h 156"/>
                  <a:gd name="T84" fmla="*/ 68 w 186"/>
                  <a:gd name="T85" fmla="*/ 1 h 156"/>
                  <a:gd name="T86" fmla="*/ 54 w 186"/>
                  <a:gd name="T87" fmla="*/ 1 h 156"/>
                  <a:gd name="T88" fmla="*/ 42 w 186"/>
                  <a:gd name="T89" fmla="*/ 1 h 156"/>
                  <a:gd name="T90" fmla="*/ 27 w 186"/>
                  <a:gd name="T91" fmla="*/ 1 h 156"/>
                  <a:gd name="T92" fmla="*/ 15 w 186"/>
                  <a:gd name="T93" fmla="*/ 1 h 156"/>
                  <a:gd name="T94" fmla="*/ 9 w 186"/>
                  <a:gd name="T95" fmla="*/ 1 h 156"/>
                  <a:gd name="T96" fmla="*/ 23 w 186"/>
                  <a:gd name="T97" fmla="*/ 1 h 156"/>
                  <a:gd name="T98" fmla="*/ 24 w 186"/>
                  <a:gd name="T99" fmla="*/ 1 h 156"/>
                  <a:gd name="T100" fmla="*/ 23 w 186"/>
                  <a:gd name="T101" fmla="*/ 1 h 156"/>
                  <a:gd name="T102" fmla="*/ 32 w 186"/>
                  <a:gd name="T103" fmla="*/ 1 h 156"/>
                  <a:gd name="T104" fmla="*/ 46 w 186"/>
                  <a:gd name="T105" fmla="*/ 1 h 156"/>
                  <a:gd name="T106" fmla="*/ 58 w 186"/>
                  <a:gd name="T107" fmla="*/ 1 h 156"/>
                  <a:gd name="T108" fmla="*/ 71 w 186"/>
                  <a:gd name="T109" fmla="*/ 1 h 156"/>
                  <a:gd name="T110" fmla="*/ 82 w 186"/>
                  <a:gd name="T111" fmla="*/ 1 h 156"/>
                  <a:gd name="T112" fmla="*/ 90 w 186"/>
                  <a:gd name="T113" fmla="*/ 1 h 156"/>
                  <a:gd name="T114" fmla="*/ 93 w 186"/>
                  <a:gd name="T115" fmla="*/ 1 h 156"/>
                  <a:gd name="T116" fmla="*/ 93 w 186"/>
                  <a:gd name="T117" fmla="*/ 1 h 156"/>
                  <a:gd name="T118" fmla="*/ 97 w 186"/>
                  <a:gd name="T119" fmla="*/ 1 h 156"/>
                  <a:gd name="T120" fmla="*/ 105 w 186"/>
                  <a:gd name="T121" fmla="*/ 1 h 156"/>
                  <a:gd name="T122" fmla="*/ 105 w 186"/>
                  <a:gd name="T123" fmla="*/ 1 h 1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6"/>
                  <a:gd name="T187" fmla="*/ 0 h 156"/>
                  <a:gd name="T188" fmla="*/ 186 w 186"/>
                  <a:gd name="T189" fmla="*/ 156 h 1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6" h="156">
                    <a:moveTo>
                      <a:pt x="104" y="156"/>
                    </a:moveTo>
                    <a:lnTo>
                      <a:pt x="102" y="156"/>
                    </a:lnTo>
                    <a:lnTo>
                      <a:pt x="95" y="153"/>
                    </a:lnTo>
                    <a:lnTo>
                      <a:pt x="90" y="147"/>
                    </a:lnTo>
                    <a:lnTo>
                      <a:pt x="88" y="134"/>
                    </a:lnTo>
                    <a:lnTo>
                      <a:pt x="87" y="126"/>
                    </a:lnTo>
                    <a:lnTo>
                      <a:pt x="84" y="122"/>
                    </a:lnTo>
                    <a:lnTo>
                      <a:pt x="79" y="120"/>
                    </a:lnTo>
                    <a:lnTo>
                      <a:pt x="74" y="119"/>
                    </a:lnTo>
                    <a:lnTo>
                      <a:pt x="66" y="119"/>
                    </a:lnTo>
                    <a:lnTo>
                      <a:pt x="58" y="120"/>
                    </a:lnTo>
                    <a:lnTo>
                      <a:pt x="51" y="122"/>
                    </a:lnTo>
                    <a:lnTo>
                      <a:pt x="43" y="123"/>
                    </a:lnTo>
                    <a:lnTo>
                      <a:pt x="36" y="123"/>
                    </a:lnTo>
                    <a:lnTo>
                      <a:pt x="29" y="122"/>
                    </a:lnTo>
                    <a:lnTo>
                      <a:pt x="24" y="119"/>
                    </a:lnTo>
                    <a:lnTo>
                      <a:pt x="18" y="114"/>
                    </a:lnTo>
                    <a:lnTo>
                      <a:pt x="15" y="110"/>
                    </a:lnTo>
                    <a:lnTo>
                      <a:pt x="13" y="104"/>
                    </a:lnTo>
                    <a:lnTo>
                      <a:pt x="12" y="99"/>
                    </a:lnTo>
                    <a:lnTo>
                      <a:pt x="12" y="95"/>
                    </a:lnTo>
                    <a:lnTo>
                      <a:pt x="13" y="87"/>
                    </a:lnTo>
                    <a:lnTo>
                      <a:pt x="12" y="81"/>
                    </a:lnTo>
                    <a:lnTo>
                      <a:pt x="11" y="77"/>
                    </a:lnTo>
                    <a:lnTo>
                      <a:pt x="7" y="74"/>
                    </a:lnTo>
                    <a:lnTo>
                      <a:pt x="4" y="69"/>
                    </a:lnTo>
                    <a:lnTo>
                      <a:pt x="2" y="65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1" y="50"/>
                    </a:lnTo>
                    <a:lnTo>
                      <a:pt x="4" y="45"/>
                    </a:lnTo>
                    <a:lnTo>
                      <a:pt x="7" y="41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5" y="29"/>
                    </a:lnTo>
                    <a:lnTo>
                      <a:pt x="19" y="24"/>
                    </a:lnTo>
                    <a:lnTo>
                      <a:pt x="24" y="20"/>
                    </a:lnTo>
                    <a:lnTo>
                      <a:pt x="29" y="15"/>
                    </a:lnTo>
                    <a:lnTo>
                      <a:pt x="36" y="12"/>
                    </a:lnTo>
                    <a:lnTo>
                      <a:pt x="41" y="11"/>
                    </a:lnTo>
                    <a:lnTo>
                      <a:pt x="46" y="9"/>
                    </a:lnTo>
                    <a:lnTo>
                      <a:pt x="53" y="9"/>
                    </a:lnTo>
                    <a:lnTo>
                      <a:pt x="62" y="9"/>
                    </a:lnTo>
                    <a:lnTo>
                      <a:pt x="71" y="11"/>
                    </a:lnTo>
                    <a:lnTo>
                      <a:pt x="81" y="12"/>
                    </a:lnTo>
                    <a:lnTo>
                      <a:pt x="91" y="14"/>
                    </a:lnTo>
                    <a:lnTo>
                      <a:pt x="100" y="14"/>
                    </a:lnTo>
                    <a:lnTo>
                      <a:pt x="106" y="14"/>
                    </a:lnTo>
                    <a:lnTo>
                      <a:pt x="111" y="14"/>
                    </a:lnTo>
                    <a:lnTo>
                      <a:pt x="116" y="12"/>
                    </a:lnTo>
                    <a:lnTo>
                      <a:pt x="121" y="11"/>
                    </a:lnTo>
                    <a:lnTo>
                      <a:pt x="127" y="9"/>
                    </a:lnTo>
                    <a:lnTo>
                      <a:pt x="134" y="8"/>
                    </a:lnTo>
                    <a:lnTo>
                      <a:pt x="141" y="8"/>
                    </a:lnTo>
                    <a:lnTo>
                      <a:pt x="146" y="8"/>
                    </a:lnTo>
                    <a:lnTo>
                      <a:pt x="151" y="8"/>
                    </a:lnTo>
                    <a:lnTo>
                      <a:pt x="156" y="8"/>
                    </a:lnTo>
                    <a:lnTo>
                      <a:pt x="163" y="9"/>
                    </a:lnTo>
                    <a:lnTo>
                      <a:pt x="172" y="9"/>
                    </a:lnTo>
                    <a:lnTo>
                      <a:pt x="180" y="6"/>
                    </a:lnTo>
                    <a:lnTo>
                      <a:pt x="184" y="2"/>
                    </a:lnTo>
                    <a:lnTo>
                      <a:pt x="186" y="0"/>
                    </a:lnTo>
                    <a:lnTo>
                      <a:pt x="186" y="3"/>
                    </a:lnTo>
                    <a:lnTo>
                      <a:pt x="184" y="11"/>
                    </a:lnTo>
                    <a:lnTo>
                      <a:pt x="177" y="15"/>
                    </a:lnTo>
                    <a:lnTo>
                      <a:pt x="173" y="15"/>
                    </a:lnTo>
                    <a:lnTo>
                      <a:pt x="169" y="15"/>
                    </a:lnTo>
                    <a:lnTo>
                      <a:pt x="164" y="15"/>
                    </a:lnTo>
                    <a:lnTo>
                      <a:pt x="160" y="15"/>
                    </a:lnTo>
                    <a:lnTo>
                      <a:pt x="156" y="15"/>
                    </a:lnTo>
                    <a:lnTo>
                      <a:pt x="151" y="15"/>
                    </a:lnTo>
                    <a:lnTo>
                      <a:pt x="147" y="15"/>
                    </a:lnTo>
                    <a:lnTo>
                      <a:pt x="144" y="17"/>
                    </a:lnTo>
                    <a:lnTo>
                      <a:pt x="140" y="18"/>
                    </a:lnTo>
                    <a:lnTo>
                      <a:pt x="135" y="18"/>
                    </a:lnTo>
                    <a:lnTo>
                      <a:pt x="130" y="20"/>
                    </a:lnTo>
                    <a:lnTo>
                      <a:pt x="123" y="21"/>
                    </a:lnTo>
                    <a:lnTo>
                      <a:pt x="118" y="21"/>
                    </a:lnTo>
                    <a:lnTo>
                      <a:pt x="112" y="23"/>
                    </a:lnTo>
                    <a:lnTo>
                      <a:pt x="107" y="23"/>
                    </a:lnTo>
                    <a:lnTo>
                      <a:pt x="103" y="23"/>
                    </a:lnTo>
                    <a:lnTo>
                      <a:pt x="98" y="23"/>
                    </a:lnTo>
                    <a:lnTo>
                      <a:pt x="92" y="21"/>
                    </a:lnTo>
                    <a:lnTo>
                      <a:pt x="84" y="20"/>
                    </a:lnTo>
                    <a:lnTo>
                      <a:pt x="77" y="20"/>
                    </a:lnTo>
                    <a:lnTo>
                      <a:pt x="68" y="18"/>
                    </a:lnTo>
                    <a:lnTo>
                      <a:pt x="61" y="17"/>
                    </a:lnTo>
                    <a:lnTo>
                      <a:pt x="54" y="17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5" y="24"/>
                    </a:lnTo>
                    <a:lnTo>
                      <a:pt x="27" y="32"/>
                    </a:lnTo>
                    <a:lnTo>
                      <a:pt x="20" y="36"/>
                    </a:lnTo>
                    <a:lnTo>
                      <a:pt x="15" y="41"/>
                    </a:lnTo>
                    <a:lnTo>
                      <a:pt x="10" y="47"/>
                    </a:lnTo>
                    <a:lnTo>
                      <a:pt x="9" y="56"/>
                    </a:lnTo>
                    <a:lnTo>
                      <a:pt x="15" y="65"/>
                    </a:lnTo>
                    <a:lnTo>
                      <a:pt x="23" y="74"/>
                    </a:lnTo>
                    <a:lnTo>
                      <a:pt x="25" y="83"/>
                    </a:lnTo>
                    <a:lnTo>
                      <a:pt x="24" y="90"/>
                    </a:lnTo>
                    <a:lnTo>
                      <a:pt x="23" y="96"/>
                    </a:lnTo>
                    <a:lnTo>
                      <a:pt x="23" y="102"/>
                    </a:lnTo>
                    <a:lnTo>
                      <a:pt x="27" y="108"/>
                    </a:lnTo>
                    <a:lnTo>
                      <a:pt x="32" y="111"/>
                    </a:lnTo>
                    <a:lnTo>
                      <a:pt x="41" y="111"/>
                    </a:lnTo>
                    <a:lnTo>
                      <a:pt x="46" y="110"/>
                    </a:lnTo>
                    <a:lnTo>
                      <a:pt x="52" y="108"/>
                    </a:lnTo>
                    <a:lnTo>
                      <a:pt x="58" y="108"/>
                    </a:lnTo>
                    <a:lnTo>
                      <a:pt x="65" y="107"/>
                    </a:lnTo>
                    <a:lnTo>
                      <a:pt x="71" y="107"/>
                    </a:lnTo>
                    <a:lnTo>
                      <a:pt x="78" y="108"/>
                    </a:lnTo>
                    <a:lnTo>
                      <a:pt x="82" y="110"/>
                    </a:lnTo>
                    <a:lnTo>
                      <a:pt x="87" y="113"/>
                    </a:lnTo>
                    <a:lnTo>
                      <a:pt x="90" y="119"/>
                    </a:lnTo>
                    <a:lnTo>
                      <a:pt x="92" y="123"/>
                    </a:lnTo>
                    <a:lnTo>
                      <a:pt x="93" y="128"/>
                    </a:lnTo>
                    <a:lnTo>
                      <a:pt x="93" y="134"/>
                    </a:lnTo>
                    <a:lnTo>
                      <a:pt x="93" y="140"/>
                    </a:lnTo>
                    <a:lnTo>
                      <a:pt x="95" y="144"/>
                    </a:lnTo>
                    <a:lnTo>
                      <a:pt x="97" y="149"/>
                    </a:lnTo>
                    <a:lnTo>
                      <a:pt x="102" y="150"/>
                    </a:lnTo>
                    <a:lnTo>
                      <a:pt x="105" y="152"/>
                    </a:lnTo>
                    <a:lnTo>
                      <a:pt x="106" y="153"/>
                    </a:lnTo>
                    <a:lnTo>
                      <a:pt x="105" y="155"/>
                    </a:lnTo>
                    <a:lnTo>
                      <a:pt x="104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0" name="Freeform 52"/>
              <p:cNvSpPr>
                <a:spLocks/>
              </p:cNvSpPr>
              <p:nvPr/>
            </p:nvSpPr>
            <p:spPr bwMode="auto">
              <a:xfrm>
                <a:off x="5045" y="2146"/>
                <a:ext cx="104" cy="79"/>
              </a:xfrm>
              <a:custGeom>
                <a:avLst/>
                <a:gdLst>
                  <a:gd name="T0" fmla="*/ 30 w 104"/>
                  <a:gd name="T1" fmla="*/ 0 h 159"/>
                  <a:gd name="T2" fmla="*/ 33 w 104"/>
                  <a:gd name="T3" fmla="*/ 0 h 159"/>
                  <a:gd name="T4" fmla="*/ 27 w 104"/>
                  <a:gd name="T5" fmla="*/ 0 h 159"/>
                  <a:gd name="T6" fmla="*/ 18 w 104"/>
                  <a:gd name="T7" fmla="*/ 0 h 159"/>
                  <a:gd name="T8" fmla="*/ 13 w 104"/>
                  <a:gd name="T9" fmla="*/ 0 h 159"/>
                  <a:gd name="T10" fmla="*/ 17 w 104"/>
                  <a:gd name="T11" fmla="*/ 0 h 159"/>
                  <a:gd name="T12" fmla="*/ 25 w 104"/>
                  <a:gd name="T13" fmla="*/ 0 h 159"/>
                  <a:gd name="T14" fmla="*/ 33 w 104"/>
                  <a:gd name="T15" fmla="*/ 0 h 159"/>
                  <a:gd name="T16" fmla="*/ 30 w 104"/>
                  <a:gd name="T17" fmla="*/ 0 h 159"/>
                  <a:gd name="T18" fmla="*/ 24 w 104"/>
                  <a:gd name="T19" fmla="*/ 0 h 159"/>
                  <a:gd name="T20" fmla="*/ 27 w 104"/>
                  <a:gd name="T21" fmla="*/ 0 h 159"/>
                  <a:gd name="T22" fmla="*/ 43 w 104"/>
                  <a:gd name="T23" fmla="*/ 0 h 159"/>
                  <a:gd name="T24" fmla="*/ 58 w 104"/>
                  <a:gd name="T25" fmla="*/ 0 h 159"/>
                  <a:gd name="T26" fmla="*/ 69 w 104"/>
                  <a:gd name="T27" fmla="*/ 0 h 159"/>
                  <a:gd name="T28" fmla="*/ 81 w 104"/>
                  <a:gd name="T29" fmla="*/ 0 h 159"/>
                  <a:gd name="T30" fmla="*/ 89 w 104"/>
                  <a:gd name="T31" fmla="*/ 0 h 159"/>
                  <a:gd name="T32" fmla="*/ 98 w 104"/>
                  <a:gd name="T33" fmla="*/ 0 h 159"/>
                  <a:gd name="T34" fmla="*/ 104 w 104"/>
                  <a:gd name="T35" fmla="*/ 0 h 159"/>
                  <a:gd name="T36" fmla="*/ 101 w 104"/>
                  <a:gd name="T37" fmla="*/ 0 h 159"/>
                  <a:gd name="T38" fmla="*/ 92 w 104"/>
                  <a:gd name="T39" fmla="*/ 0 h 159"/>
                  <a:gd name="T40" fmla="*/ 78 w 104"/>
                  <a:gd name="T41" fmla="*/ 0 h 159"/>
                  <a:gd name="T42" fmla="*/ 63 w 104"/>
                  <a:gd name="T43" fmla="*/ 0 h 159"/>
                  <a:gd name="T44" fmla="*/ 45 w 104"/>
                  <a:gd name="T45" fmla="*/ 0 h 159"/>
                  <a:gd name="T46" fmla="*/ 27 w 104"/>
                  <a:gd name="T47" fmla="*/ 0 h 159"/>
                  <a:gd name="T48" fmla="*/ 18 w 104"/>
                  <a:gd name="T49" fmla="*/ 0 h 159"/>
                  <a:gd name="T50" fmla="*/ 14 w 104"/>
                  <a:gd name="T51" fmla="*/ 0 h 159"/>
                  <a:gd name="T52" fmla="*/ 17 w 104"/>
                  <a:gd name="T53" fmla="*/ 0 h 159"/>
                  <a:gd name="T54" fmla="*/ 9 w 104"/>
                  <a:gd name="T55" fmla="*/ 0 h 159"/>
                  <a:gd name="T56" fmla="*/ 0 w 104"/>
                  <a:gd name="T57" fmla="*/ 0 h 159"/>
                  <a:gd name="T58" fmla="*/ 8 w 104"/>
                  <a:gd name="T59" fmla="*/ 0 h 159"/>
                  <a:gd name="T60" fmla="*/ 17 w 104"/>
                  <a:gd name="T61" fmla="*/ 0 h 159"/>
                  <a:gd name="T62" fmla="*/ 23 w 104"/>
                  <a:gd name="T63" fmla="*/ 0 h 159"/>
                  <a:gd name="T64" fmla="*/ 19 w 104"/>
                  <a:gd name="T65" fmla="*/ 0 h 159"/>
                  <a:gd name="T66" fmla="*/ 11 w 104"/>
                  <a:gd name="T67" fmla="*/ 0 h 159"/>
                  <a:gd name="T68" fmla="*/ 25 w 104"/>
                  <a:gd name="T69" fmla="*/ 0 h 1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4"/>
                  <a:gd name="T106" fmla="*/ 0 h 159"/>
                  <a:gd name="T107" fmla="*/ 104 w 104"/>
                  <a:gd name="T108" fmla="*/ 159 h 15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4" h="159">
                    <a:moveTo>
                      <a:pt x="25" y="0"/>
                    </a:moveTo>
                    <a:lnTo>
                      <a:pt x="30" y="8"/>
                    </a:lnTo>
                    <a:lnTo>
                      <a:pt x="32" y="14"/>
                    </a:lnTo>
                    <a:lnTo>
                      <a:pt x="33" y="20"/>
                    </a:lnTo>
                    <a:lnTo>
                      <a:pt x="32" y="26"/>
                    </a:lnTo>
                    <a:lnTo>
                      <a:pt x="27" y="33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4" y="51"/>
                    </a:lnTo>
                    <a:lnTo>
                      <a:pt x="13" y="56"/>
                    </a:lnTo>
                    <a:lnTo>
                      <a:pt x="14" y="59"/>
                    </a:lnTo>
                    <a:lnTo>
                      <a:pt x="17" y="63"/>
                    </a:lnTo>
                    <a:lnTo>
                      <a:pt x="21" y="65"/>
                    </a:lnTo>
                    <a:lnTo>
                      <a:pt x="25" y="68"/>
                    </a:lnTo>
                    <a:lnTo>
                      <a:pt x="31" y="72"/>
                    </a:lnTo>
                    <a:lnTo>
                      <a:pt x="33" y="78"/>
                    </a:lnTo>
                    <a:lnTo>
                      <a:pt x="32" y="86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24" y="104"/>
                    </a:lnTo>
                    <a:lnTo>
                      <a:pt x="24" y="111"/>
                    </a:lnTo>
                    <a:lnTo>
                      <a:pt x="27" y="122"/>
                    </a:lnTo>
                    <a:lnTo>
                      <a:pt x="34" y="132"/>
                    </a:lnTo>
                    <a:lnTo>
                      <a:pt x="43" y="140"/>
                    </a:lnTo>
                    <a:lnTo>
                      <a:pt x="55" y="143"/>
                    </a:lnTo>
                    <a:lnTo>
                      <a:pt x="58" y="141"/>
                    </a:lnTo>
                    <a:lnTo>
                      <a:pt x="63" y="141"/>
                    </a:lnTo>
                    <a:lnTo>
                      <a:pt x="69" y="140"/>
                    </a:lnTo>
                    <a:lnTo>
                      <a:pt x="74" y="138"/>
                    </a:lnTo>
                    <a:lnTo>
                      <a:pt x="81" y="138"/>
                    </a:lnTo>
                    <a:lnTo>
                      <a:pt x="85" y="137"/>
                    </a:lnTo>
                    <a:lnTo>
                      <a:pt x="89" y="137"/>
                    </a:lnTo>
                    <a:lnTo>
                      <a:pt x="92" y="137"/>
                    </a:lnTo>
                    <a:lnTo>
                      <a:pt x="98" y="140"/>
                    </a:lnTo>
                    <a:lnTo>
                      <a:pt x="102" y="144"/>
                    </a:lnTo>
                    <a:lnTo>
                      <a:pt x="104" y="150"/>
                    </a:lnTo>
                    <a:lnTo>
                      <a:pt x="102" y="159"/>
                    </a:lnTo>
                    <a:lnTo>
                      <a:pt x="101" y="153"/>
                    </a:lnTo>
                    <a:lnTo>
                      <a:pt x="98" y="150"/>
                    </a:lnTo>
                    <a:lnTo>
                      <a:pt x="92" y="150"/>
                    </a:lnTo>
                    <a:lnTo>
                      <a:pt x="86" y="150"/>
                    </a:lnTo>
                    <a:lnTo>
                      <a:pt x="78" y="153"/>
                    </a:lnTo>
                    <a:lnTo>
                      <a:pt x="71" y="155"/>
                    </a:lnTo>
                    <a:lnTo>
                      <a:pt x="63" y="156"/>
                    </a:lnTo>
                    <a:lnTo>
                      <a:pt x="58" y="158"/>
                    </a:lnTo>
                    <a:lnTo>
                      <a:pt x="45" y="158"/>
                    </a:lnTo>
                    <a:lnTo>
                      <a:pt x="35" y="153"/>
                    </a:lnTo>
                    <a:lnTo>
                      <a:pt x="27" y="147"/>
                    </a:lnTo>
                    <a:lnTo>
                      <a:pt x="21" y="138"/>
                    </a:lnTo>
                    <a:lnTo>
                      <a:pt x="18" y="129"/>
                    </a:lnTo>
                    <a:lnTo>
                      <a:pt x="16" y="119"/>
                    </a:lnTo>
                    <a:lnTo>
                      <a:pt x="14" y="110"/>
                    </a:lnTo>
                    <a:lnTo>
                      <a:pt x="16" y="102"/>
                    </a:lnTo>
                    <a:lnTo>
                      <a:pt x="17" y="92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69"/>
                    </a:lnTo>
                    <a:lnTo>
                      <a:pt x="0" y="60"/>
                    </a:lnTo>
                    <a:lnTo>
                      <a:pt x="3" y="53"/>
                    </a:lnTo>
                    <a:lnTo>
                      <a:pt x="8" y="47"/>
                    </a:lnTo>
                    <a:lnTo>
                      <a:pt x="12" y="41"/>
                    </a:lnTo>
                    <a:lnTo>
                      <a:pt x="17" y="36"/>
                    </a:lnTo>
                    <a:lnTo>
                      <a:pt x="21" y="32"/>
                    </a:lnTo>
                    <a:lnTo>
                      <a:pt x="23" y="27"/>
                    </a:lnTo>
                    <a:lnTo>
                      <a:pt x="22" y="21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1" y="6"/>
                    </a:lnTo>
                    <a:lnTo>
                      <a:pt x="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1" name="Freeform 53"/>
              <p:cNvSpPr>
                <a:spLocks/>
              </p:cNvSpPr>
              <p:nvPr/>
            </p:nvSpPr>
            <p:spPr bwMode="auto">
              <a:xfrm>
                <a:off x="5048" y="2065"/>
                <a:ext cx="416" cy="87"/>
              </a:xfrm>
              <a:custGeom>
                <a:avLst/>
                <a:gdLst>
                  <a:gd name="T0" fmla="*/ 191 w 416"/>
                  <a:gd name="T1" fmla="*/ 1 h 174"/>
                  <a:gd name="T2" fmla="*/ 188 w 416"/>
                  <a:gd name="T3" fmla="*/ 1 h 174"/>
                  <a:gd name="T4" fmla="*/ 184 w 416"/>
                  <a:gd name="T5" fmla="*/ 1 h 174"/>
                  <a:gd name="T6" fmla="*/ 171 w 416"/>
                  <a:gd name="T7" fmla="*/ 1 h 174"/>
                  <a:gd name="T8" fmla="*/ 151 w 416"/>
                  <a:gd name="T9" fmla="*/ 1 h 174"/>
                  <a:gd name="T10" fmla="*/ 125 w 416"/>
                  <a:gd name="T11" fmla="*/ 1 h 174"/>
                  <a:gd name="T12" fmla="*/ 92 w 416"/>
                  <a:gd name="T13" fmla="*/ 1 h 174"/>
                  <a:gd name="T14" fmla="*/ 76 w 416"/>
                  <a:gd name="T15" fmla="*/ 1 h 174"/>
                  <a:gd name="T16" fmla="*/ 56 w 416"/>
                  <a:gd name="T17" fmla="*/ 1 h 174"/>
                  <a:gd name="T18" fmla="*/ 47 w 416"/>
                  <a:gd name="T19" fmla="*/ 1 h 174"/>
                  <a:gd name="T20" fmla="*/ 32 w 416"/>
                  <a:gd name="T21" fmla="*/ 1 h 174"/>
                  <a:gd name="T22" fmla="*/ 11 w 416"/>
                  <a:gd name="T23" fmla="*/ 1 h 174"/>
                  <a:gd name="T24" fmla="*/ 20 w 416"/>
                  <a:gd name="T25" fmla="*/ 1 h 174"/>
                  <a:gd name="T26" fmla="*/ 2 w 416"/>
                  <a:gd name="T27" fmla="*/ 1 h 174"/>
                  <a:gd name="T28" fmla="*/ 9 w 416"/>
                  <a:gd name="T29" fmla="*/ 1 h 174"/>
                  <a:gd name="T30" fmla="*/ 29 w 416"/>
                  <a:gd name="T31" fmla="*/ 1 h 174"/>
                  <a:gd name="T32" fmla="*/ 48 w 416"/>
                  <a:gd name="T33" fmla="*/ 1 h 174"/>
                  <a:gd name="T34" fmla="*/ 60 w 416"/>
                  <a:gd name="T35" fmla="*/ 1 h 174"/>
                  <a:gd name="T36" fmla="*/ 74 w 416"/>
                  <a:gd name="T37" fmla="*/ 1 h 174"/>
                  <a:gd name="T38" fmla="*/ 95 w 416"/>
                  <a:gd name="T39" fmla="*/ 1 h 174"/>
                  <a:gd name="T40" fmla="*/ 125 w 416"/>
                  <a:gd name="T41" fmla="*/ 1 h 174"/>
                  <a:gd name="T42" fmla="*/ 148 w 416"/>
                  <a:gd name="T43" fmla="*/ 1 h 174"/>
                  <a:gd name="T44" fmla="*/ 163 w 416"/>
                  <a:gd name="T45" fmla="*/ 1 h 174"/>
                  <a:gd name="T46" fmla="*/ 181 w 416"/>
                  <a:gd name="T47" fmla="*/ 1 h 174"/>
                  <a:gd name="T48" fmla="*/ 189 w 416"/>
                  <a:gd name="T49" fmla="*/ 1 h 174"/>
                  <a:gd name="T50" fmla="*/ 208 w 416"/>
                  <a:gd name="T51" fmla="*/ 1 h 174"/>
                  <a:gd name="T52" fmla="*/ 238 w 416"/>
                  <a:gd name="T53" fmla="*/ 1 h 174"/>
                  <a:gd name="T54" fmla="*/ 254 w 416"/>
                  <a:gd name="T55" fmla="*/ 1 h 174"/>
                  <a:gd name="T56" fmla="*/ 278 w 416"/>
                  <a:gd name="T57" fmla="*/ 1 h 174"/>
                  <a:gd name="T58" fmla="*/ 308 w 416"/>
                  <a:gd name="T59" fmla="*/ 1 h 174"/>
                  <a:gd name="T60" fmla="*/ 324 w 416"/>
                  <a:gd name="T61" fmla="*/ 1 h 174"/>
                  <a:gd name="T62" fmla="*/ 329 w 416"/>
                  <a:gd name="T63" fmla="*/ 1 h 174"/>
                  <a:gd name="T64" fmla="*/ 351 w 416"/>
                  <a:gd name="T65" fmla="*/ 1 h 174"/>
                  <a:gd name="T66" fmla="*/ 373 w 416"/>
                  <a:gd name="T67" fmla="*/ 1 h 174"/>
                  <a:gd name="T68" fmla="*/ 399 w 416"/>
                  <a:gd name="T69" fmla="*/ 1 h 174"/>
                  <a:gd name="T70" fmla="*/ 397 w 416"/>
                  <a:gd name="T71" fmla="*/ 1 h 174"/>
                  <a:gd name="T72" fmla="*/ 403 w 416"/>
                  <a:gd name="T73" fmla="*/ 1 h 174"/>
                  <a:gd name="T74" fmla="*/ 400 w 416"/>
                  <a:gd name="T75" fmla="*/ 1 h 174"/>
                  <a:gd name="T76" fmla="*/ 416 w 416"/>
                  <a:gd name="T77" fmla="*/ 1 h 174"/>
                  <a:gd name="T78" fmla="*/ 405 w 416"/>
                  <a:gd name="T79" fmla="*/ 1 h 174"/>
                  <a:gd name="T80" fmla="*/ 409 w 416"/>
                  <a:gd name="T81" fmla="*/ 1 h 174"/>
                  <a:gd name="T82" fmla="*/ 389 w 416"/>
                  <a:gd name="T83" fmla="*/ 1 h 174"/>
                  <a:gd name="T84" fmla="*/ 393 w 416"/>
                  <a:gd name="T85" fmla="*/ 1 h 174"/>
                  <a:gd name="T86" fmla="*/ 390 w 416"/>
                  <a:gd name="T87" fmla="*/ 1 h 174"/>
                  <a:gd name="T88" fmla="*/ 395 w 416"/>
                  <a:gd name="T89" fmla="*/ 1 h 174"/>
                  <a:gd name="T90" fmla="*/ 386 w 416"/>
                  <a:gd name="T91" fmla="*/ 1 h 174"/>
                  <a:gd name="T92" fmla="*/ 374 w 416"/>
                  <a:gd name="T93" fmla="*/ 1 h 174"/>
                  <a:gd name="T94" fmla="*/ 360 w 416"/>
                  <a:gd name="T95" fmla="*/ 1 h 174"/>
                  <a:gd name="T96" fmla="*/ 341 w 416"/>
                  <a:gd name="T97" fmla="*/ 1 h 174"/>
                  <a:gd name="T98" fmla="*/ 320 w 416"/>
                  <a:gd name="T99" fmla="*/ 1 h 174"/>
                  <a:gd name="T100" fmla="*/ 294 w 416"/>
                  <a:gd name="T101" fmla="*/ 1 h 174"/>
                  <a:gd name="T102" fmla="*/ 272 w 416"/>
                  <a:gd name="T103" fmla="*/ 1 h 174"/>
                  <a:gd name="T104" fmla="*/ 250 w 416"/>
                  <a:gd name="T105" fmla="*/ 1 h 174"/>
                  <a:gd name="T106" fmla="*/ 228 w 416"/>
                  <a:gd name="T107" fmla="*/ 1 h 174"/>
                  <a:gd name="T108" fmla="*/ 216 w 416"/>
                  <a:gd name="T109" fmla="*/ 1 h 174"/>
                  <a:gd name="T110" fmla="*/ 193 w 416"/>
                  <a:gd name="T111" fmla="*/ 1 h 174"/>
                  <a:gd name="T112" fmla="*/ 194 w 416"/>
                  <a:gd name="T113" fmla="*/ 1 h 1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6"/>
                  <a:gd name="T172" fmla="*/ 0 h 174"/>
                  <a:gd name="T173" fmla="*/ 416 w 416"/>
                  <a:gd name="T174" fmla="*/ 174 h 1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6" h="174">
                    <a:moveTo>
                      <a:pt x="194" y="160"/>
                    </a:moveTo>
                    <a:lnTo>
                      <a:pt x="194" y="168"/>
                    </a:lnTo>
                    <a:lnTo>
                      <a:pt x="193" y="172"/>
                    </a:lnTo>
                    <a:lnTo>
                      <a:pt x="191" y="174"/>
                    </a:lnTo>
                    <a:lnTo>
                      <a:pt x="190" y="171"/>
                    </a:lnTo>
                    <a:lnTo>
                      <a:pt x="189" y="168"/>
                    </a:lnTo>
                    <a:lnTo>
                      <a:pt x="189" y="166"/>
                    </a:lnTo>
                    <a:lnTo>
                      <a:pt x="188" y="163"/>
                    </a:lnTo>
                    <a:lnTo>
                      <a:pt x="188" y="160"/>
                    </a:lnTo>
                    <a:lnTo>
                      <a:pt x="187" y="154"/>
                    </a:lnTo>
                    <a:lnTo>
                      <a:pt x="185" y="148"/>
                    </a:lnTo>
                    <a:lnTo>
                      <a:pt x="184" y="142"/>
                    </a:lnTo>
                    <a:lnTo>
                      <a:pt x="181" y="136"/>
                    </a:lnTo>
                    <a:lnTo>
                      <a:pt x="179" y="130"/>
                    </a:lnTo>
                    <a:lnTo>
                      <a:pt x="175" y="123"/>
                    </a:lnTo>
                    <a:lnTo>
                      <a:pt x="171" y="115"/>
                    </a:lnTo>
                    <a:lnTo>
                      <a:pt x="166" y="106"/>
                    </a:lnTo>
                    <a:lnTo>
                      <a:pt x="161" y="100"/>
                    </a:lnTo>
                    <a:lnTo>
                      <a:pt x="155" y="94"/>
                    </a:lnTo>
                    <a:lnTo>
                      <a:pt x="151" y="91"/>
                    </a:lnTo>
                    <a:lnTo>
                      <a:pt x="147" y="91"/>
                    </a:lnTo>
                    <a:lnTo>
                      <a:pt x="144" y="87"/>
                    </a:lnTo>
                    <a:lnTo>
                      <a:pt x="135" y="76"/>
                    </a:lnTo>
                    <a:lnTo>
                      <a:pt x="125" y="67"/>
                    </a:lnTo>
                    <a:lnTo>
                      <a:pt x="115" y="67"/>
                    </a:lnTo>
                    <a:lnTo>
                      <a:pt x="107" y="72"/>
                    </a:lnTo>
                    <a:lnTo>
                      <a:pt x="98" y="75"/>
                    </a:lnTo>
                    <a:lnTo>
                      <a:pt x="92" y="78"/>
                    </a:lnTo>
                    <a:lnTo>
                      <a:pt x="87" y="81"/>
                    </a:lnTo>
                    <a:lnTo>
                      <a:pt x="81" y="93"/>
                    </a:lnTo>
                    <a:lnTo>
                      <a:pt x="79" y="103"/>
                    </a:lnTo>
                    <a:lnTo>
                      <a:pt x="76" y="114"/>
                    </a:lnTo>
                    <a:lnTo>
                      <a:pt x="72" y="118"/>
                    </a:lnTo>
                    <a:lnTo>
                      <a:pt x="66" y="120"/>
                    </a:lnTo>
                    <a:lnTo>
                      <a:pt x="60" y="120"/>
                    </a:lnTo>
                    <a:lnTo>
                      <a:pt x="56" y="118"/>
                    </a:lnTo>
                    <a:lnTo>
                      <a:pt x="55" y="112"/>
                    </a:lnTo>
                    <a:lnTo>
                      <a:pt x="54" y="105"/>
                    </a:lnTo>
                    <a:lnTo>
                      <a:pt x="50" y="105"/>
                    </a:lnTo>
                    <a:lnTo>
                      <a:pt x="47" y="108"/>
                    </a:lnTo>
                    <a:lnTo>
                      <a:pt x="45" y="112"/>
                    </a:lnTo>
                    <a:lnTo>
                      <a:pt x="44" y="118"/>
                    </a:lnTo>
                    <a:lnTo>
                      <a:pt x="40" y="126"/>
                    </a:lnTo>
                    <a:lnTo>
                      <a:pt x="32" y="130"/>
                    </a:lnTo>
                    <a:lnTo>
                      <a:pt x="19" y="132"/>
                    </a:lnTo>
                    <a:lnTo>
                      <a:pt x="13" y="133"/>
                    </a:lnTo>
                    <a:lnTo>
                      <a:pt x="10" y="139"/>
                    </a:lnTo>
                    <a:lnTo>
                      <a:pt x="11" y="145"/>
                    </a:lnTo>
                    <a:lnTo>
                      <a:pt x="15" y="151"/>
                    </a:lnTo>
                    <a:lnTo>
                      <a:pt x="16" y="153"/>
                    </a:lnTo>
                    <a:lnTo>
                      <a:pt x="18" y="154"/>
                    </a:lnTo>
                    <a:lnTo>
                      <a:pt x="20" y="157"/>
                    </a:lnTo>
                    <a:lnTo>
                      <a:pt x="22" y="160"/>
                    </a:lnTo>
                    <a:lnTo>
                      <a:pt x="5" y="160"/>
                    </a:lnTo>
                    <a:lnTo>
                      <a:pt x="3" y="157"/>
                    </a:lnTo>
                    <a:lnTo>
                      <a:pt x="2" y="153"/>
                    </a:lnTo>
                    <a:lnTo>
                      <a:pt x="1" y="147"/>
                    </a:lnTo>
                    <a:lnTo>
                      <a:pt x="0" y="141"/>
                    </a:lnTo>
                    <a:lnTo>
                      <a:pt x="3" y="127"/>
                    </a:lnTo>
                    <a:lnTo>
                      <a:pt x="9" y="118"/>
                    </a:lnTo>
                    <a:lnTo>
                      <a:pt x="17" y="114"/>
                    </a:lnTo>
                    <a:lnTo>
                      <a:pt x="21" y="115"/>
                    </a:lnTo>
                    <a:lnTo>
                      <a:pt x="24" y="118"/>
                    </a:lnTo>
                    <a:lnTo>
                      <a:pt x="29" y="120"/>
                    </a:lnTo>
                    <a:lnTo>
                      <a:pt x="32" y="117"/>
                    </a:lnTo>
                    <a:lnTo>
                      <a:pt x="35" y="109"/>
                    </a:lnTo>
                    <a:lnTo>
                      <a:pt x="41" y="100"/>
                    </a:lnTo>
                    <a:lnTo>
                      <a:pt x="48" y="93"/>
                    </a:lnTo>
                    <a:lnTo>
                      <a:pt x="55" y="91"/>
                    </a:lnTo>
                    <a:lnTo>
                      <a:pt x="58" y="97"/>
                    </a:lnTo>
                    <a:lnTo>
                      <a:pt x="59" y="105"/>
                    </a:lnTo>
                    <a:lnTo>
                      <a:pt x="60" y="108"/>
                    </a:lnTo>
                    <a:lnTo>
                      <a:pt x="63" y="108"/>
                    </a:lnTo>
                    <a:lnTo>
                      <a:pt x="69" y="106"/>
                    </a:lnTo>
                    <a:lnTo>
                      <a:pt x="72" y="102"/>
                    </a:lnTo>
                    <a:lnTo>
                      <a:pt x="74" y="93"/>
                    </a:lnTo>
                    <a:lnTo>
                      <a:pt x="76" y="81"/>
                    </a:lnTo>
                    <a:lnTo>
                      <a:pt x="86" y="69"/>
                    </a:lnTo>
                    <a:lnTo>
                      <a:pt x="89" y="66"/>
                    </a:lnTo>
                    <a:lnTo>
                      <a:pt x="95" y="63"/>
                    </a:lnTo>
                    <a:lnTo>
                      <a:pt x="101" y="58"/>
                    </a:lnTo>
                    <a:lnTo>
                      <a:pt x="112" y="54"/>
                    </a:lnTo>
                    <a:lnTo>
                      <a:pt x="119" y="54"/>
                    </a:lnTo>
                    <a:lnTo>
                      <a:pt x="125" y="55"/>
                    </a:lnTo>
                    <a:lnTo>
                      <a:pt x="132" y="61"/>
                    </a:lnTo>
                    <a:lnTo>
                      <a:pt x="138" y="66"/>
                    </a:lnTo>
                    <a:lnTo>
                      <a:pt x="144" y="73"/>
                    </a:lnTo>
                    <a:lnTo>
                      <a:pt x="148" y="78"/>
                    </a:lnTo>
                    <a:lnTo>
                      <a:pt x="150" y="82"/>
                    </a:lnTo>
                    <a:lnTo>
                      <a:pt x="151" y="84"/>
                    </a:lnTo>
                    <a:lnTo>
                      <a:pt x="157" y="85"/>
                    </a:lnTo>
                    <a:lnTo>
                      <a:pt x="163" y="91"/>
                    </a:lnTo>
                    <a:lnTo>
                      <a:pt x="168" y="99"/>
                    </a:lnTo>
                    <a:lnTo>
                      <a:pt x="174" y="108"/>
                    </a:lnTo>
                    <a:lnTo>
                      <a:pt x="178" y="117"/>
                    </a:lnTo>
                    <a:lnTo>
                      <a:pt x="181" y="124"/>
                    </a:lnTo>
                    <a:lnTo>
                      <a:pt x="184" y="130"/>
                    </a:lnTo>
                    <a:lnTo>
                      <a:pt x="185" y="132"/>
                    </a:lnTo>
                    <a:lnTo>
                      <a:pt x="186" y="106"/>
                    </a:lnTo>
                    <a:lnTo>
                      <a:pt x="189" y="85"/>
                    </a:lnTo>
                    <a:lnTo>
                      <a:pt x="193" y="69"/>
                    </a:lnTo>
                    <a:lnTo>
                      <a:pt x="198" y="55"/>
                    </a:lnTo>
                    <a:lnTo>
                      <a:pt x="203" y="45"/>
                    </a:lnTo>
                    <a:lnTo>
                      <a:pt x="208" y="39"/>
                    </a:lnTo>
                    <a:lnTo>
                      <a:pt x="214" y="33"/>
                    </a:lnTo>
                    <a:lnTo>
                      <a:pt x="219" y="28"/>
                    </a:lnTo>
                    <a:lnTo>
                      <a:pt x="229" y="22"/>
                    </a:lnTo>
                    <a:lnTo>
                      <a:pt x="238" y="22"/>
                    </a:lnTo>
                    <a:lnTo>
                      <a:pt x="244" y="25"/>
                    </a:lnTo>
                    <a:lnTo>
                      <a:pt x="249" y="28"/>
                    </a:lnTo>
                    <a:lnTo>
                      <a:pt x="251" y="28"/>
                    </a:lnTo>
                    <a:lnTo>
                      <a:pt x="254" y="27"/>
                    </a:lnTo>
                    <a:lnTo>
                      <a:pt x="259" y="22"/>
                    </a:lnTo>
                    <a:lnTo>
                      <a:pt x="265" y="18"/>
                    </a:lnTo>
                    <a:lnTo>
                      <a:pt x="271" y="13"/>
                    </a:lnTo>
                    <a:lnTo>
                      <a:pt x="278" y="9"/>
                    </a:lnTo>
                    <a:lnTo>
                      <a:pt x="285" y="4"/>
                    </a:lnTo>
                    <a:lnTo>
                      <a:pt x="294" y="1"/>
                    </a:lnTo>
                    <a:lnTo>
                      <a:pt x="302" y="0"/>
                    </a:lnTo>
                    <a:lnTo>
                      <a:pt x="308" y="1"/>
                    </a:lnTo>
                    <a:lnTo>
                      <a:pt x="313" y="4"/>
                    </a:lnTo>
                    <a:lnTo>
                      <a:pt x="318" y="7"/>
                    </a:lnTo>
                    <a:lnTo>
                      <a:pt x="321" y="10"/>
                    </a:lnTo>
                    <a:lnTo>
                      <a:pt x="324" y="15"/>
                    </a:lnTo>
                    <a:lnTo>
                      <a:pt x="325" y="19"/>
                    </a:lnTo>
                    <a:lnTo>
                      <a:pt x="326" y="22"/>
                    </a:lnTo>
                    <a:lnTo>
                      <a:pt x="328" y="28"/>
                    </a:lnTo>
                    <a:lnTo>
                      <a:pt x="329" y="37"/>
                    </a:lnTo>
                    <a:lnTo>
                      <a:pt x="333" y="45"/>
                    </a:lnTo>
                    <a:lnTo>
                      <a:pt x="341" y="49"/>
                    </a:lnTo>
                    <a:lnTo>
                      <a:pt x="347" y="48"/>
                    </a:lnTo>
                    <a:lnTo>
                      <a:pt x="351" y="42"/>
                    </a:lnTo>
                    <a:lnTo>
                      <a:pt x="355" y="36"/>
                    </a:lnTo>
                    <a:lnTo>
                      <a:pt x="361" y="33"/>
                    </a:lnTo>
                    <a:lnTo>
                      <a:pt x="369" y="31"/>
                    </a:lnTo>
                    <a:lnTo>
                      <a:pt x="373" y="28"/>
                    </a:lnTo>
                    <a:lnTo>
                      <a:pt x="377" y="25"/>
                    </a:lnTo>
                    <a:lnTo>
                      <a:pt x="385" y="24"/>
                    </a:lnTo>
                    <a:lnTo>
                      <a:pt x="394" y="27"/>
                    </a:lnTo>
                    <a:lnTo>
                      <a:pt x="399" y="34"/>
                    </a:lnTo>
                    <a:lnTo>
                      <a:pt x="402" y="45"/>
                    </a:lnTo>
                    <a:lnTo>
                      <a:pt x="401" y="54"/>
                    </a:lnTo>
                    <a:lnTo>
                      <a:pt x="399" y="58"/>
                    </a:lnTo>
                    <a:lnTo>
                      <a:pt x="397" y="64"/>
                    </a:lnTo>
                    <a:lnTo>
                      <a:pt x="396" y="70"/>
                    </a:lnTo>
                    <a:lnTo>
                      <a:pt x="397" y="75"/>
                    </a:lnTo>
                    <a:lnTo>
                      <a:pt x="400" y="79"/>
                    </a:lnTo>
                    <a:lnTo>
                      <a:pt x="403" y="87"/>
                    </a:lnTo>
                    <a:lnTo>
                      <a:pt x="404" y="94"/>
                    </a:lnTo>
                    <a:lnTo>
                      <a:pt x="399" y="100"/>
                    </a:lnTo>
                    <a:lnTo>
                      <a:pt x="396" y="108"/>
                    </a:lnTo>
                    <a:lnTo>
                      <a:pt x="400" y="121"/>
                    </a:lnTo>
                    <a:lnTo>
                      <a:pt x="409" y="136"/>
                    </a:lnTo>
                    <a:lnTo>
                      <a:pt x="415" y="148"/>
                    </a:lnTo>
                    <a:lnTo>
                      <a:pt x="415" y="150"/>
                    </a:lnTo>
                    <a:lnTo>
                      <a:pt x="416" y="153"/>
                    </a:lnTo>
                    <a:lnTo>
                      <a:pt x="414" y="157"/>
                    </a:lnTo>
                    <a:lnTo>
                      <a:pt x="410" y="160"/>
                    </a:lnTo>
                    <a:lnTo>
                      <a:pt x="405" y="160"/>
                    </a:lnTo>
                    <a:lnTo>
                      <a:pt x="405" y="159"/>
                    </a:lnTo>
                    <a:lnTo>
                      <a:pt x="408" y="156"/>
                    </a:lnTo>
                    <a:lnTo>
                      <a:pt x="409" y="153"/>
                    </a:lnTo>
                    <a:lnTo>
                      <a:pt x="409" y="148"/>
                    </a:lnTo>
                    <a:lnTo>
                      <a:pt x="407" y="141"/>
                    </a:lnTo>
                    <a:lnTo>
                      <a:pt x="401" y="129"/>
                    </a:lnTo>
                    <a:lnTo>
                      <a:pt x="395" y="118"/>
                    </a:lnTo>
                    <a:lnTo>
                      <a:pt x="389" y="112"/>
                    </a:lnTo>
                    <a:lnTo>
                      <a:pt x="386" y="109"/>
                    </a:lnTo>
                    <a:lnTo>
                      <a:pt x="386" y="103"/>
                    </a:lnTo>
                    <a:lnTo>
                      <a:pt x="388" y="97"/>
                    </a:lnTo>
                    <a:lnTo>
                      <a:pt x="393" y="94"/>
                    </a:lnTo>
                    <a:lnTo>
                      <a:pt x="396" y="90"/>
                    </a:lnTo>
                    <a:lnTo>
                      <a:pt x="397" y="85"/>
                    </a:lnTo>
                    <a:lnTo>
                      <a:pt x="396" y="81"/>
                    </a:lnTo>
                    <a:lnTo>
                      <a:pt x="390" y="76"/>
                    </a:lnTo>
                    <a:lnTo>
                      <a:pt x="387" y="72"/>
                    </a:lnTo>
                    <a:lnTo>
                      <a:pt x="388" y="64"/>
                    </a:lnTo>
                    <a:lnTo>
                      <a:pt x="391" y="57"/>
                    </a:lnTo>
                    <a:lnTo>
                      <a:pt x="395" y="51"/>
                    </a:lnTo>
                    <a:lnTo>
                      <a:pt x="396" y="45"/>
                    </a:lnTo>
                    <a:lnTo>
                      <a:pt x="395" y="37"/>
                    </a:lnTo>
                    <a:lnTo>
                      <a:pt x="390" y="31"/>
                    </a:lnTo>
                    <a:lnTo>
                      <a:pt x="386" y="30"/>
                    </a:lnTo>
                    <a:lnTo>
                      <a:pt x="383" y="34"/>
                    </a:lnTo>
                    <a:lnTo>
                      <a:pt x="381" y="40"/>
                    </a:lnTo>
                    <a:lnTo>
                      <a:pt x="378" y="46"/>
                    </a:lnTo>
                    <a:lnTo>
                      <a:pt x="374" y="48"/>
                    </a:lnTo>
                    <a:lnTo>
                      <a:pt x="370" y="46"/>
                    </a:lnTo>
                    <a:lnTo>
                      <a:pt x="367" y="43"/>
                    </a:lnTo>
                    <a:lnTo>
                      <a:pt x="363" y="42"/>
                    </a:lnTo>
                    <a:lnTo>
                      <a:pt x="360" y="43"/>
                    </a:lnTo>
                    <a:lnTo>
                      <a:pt x="356" y="46"/>
                    </a:lnTo>
                    <a:lnTo>
                      <a:pt x="351" y="52"/>
                    </a:lnTo>
                    <a:lnTo>
                      <a:pt x="346" y="55"/>
                    </a:lnTo>
                    <a:lnTo>
                      <a:pt x="341" y="57"/>
                    </a:lnTo>
                    <a:lnTo>
                      <a:pt x="334" y="54"/>
                    </a:lnTo>
                    <a:lnTo>
                      <a:pt x="329" y="49"/>
                    </a:lnTo>
                    <a:lnTo>
                      <a:pt x="323" y="42"/>
                    </a:lnTo>
                    <a:lnTo>
                      <a:pt x="320" y="30"/>
                    </a:lnTo>
                    <a:lnTo>
                      <a:pt x="316" y="19"/>
                    </a:lnTo>
                    <a:lnTo>
                      <a:pt x="308" y="13"/>
                    </a:lnTo>
                    <a:lnTo>
                      <a:pt x="300" y="12"/>
                    </a:lnTo>
                    <a:lnTo>
                      <a:pt x="294" y="13"/>
                    </a:lnTo>
                    <a:lnTo>
                      <a:pt x="289" y="16"/>
                    </a:lnTo>
                    <a:lnTo>
                      <a:pt x="283" y="21"/>
                    </a:lnTo>
                    <a:lnTo>
                      <a:pt x="278" y="25"/>
                    </a:lnTo>
                    <a:lnTo>
                      <a:pt x="272" y="30"/>
                    </a:lnTo>
                    <a:lnTo>
                      <a:pt x="267" y="34"/>
                    </a:lnTo>
                    <a:lnTo>
                      <a:pt x="262" y="37"/>
                    </a:lnTo>
                    <a:lnTo>
                      <a:pt x="255" y="39"/>
                    </a:lnTo>
                    <a:lnTo>
                      <a:pt x="250" y="39"/>
                    </a:lnTo>
                    <a:lnTo>
                      <a:pt x="244" y="37"/>
                    </a:lnTo>
                    <a:lnTo>
                      <a:pt x="238" y="37"/>
                    </a:lnTo>
                    <a:lnTo>
                      <a:pt x="233" y="37"/>
                    </a:lnTo>
                    <a:lnTo>
                      <a:pt x="228" y="39"/>
                    </a:lnTo>
                    <a:lnTo>
                      <a:pt x="225" y="40"/>
                    </a:lnTo>
                    <a:lnTo>
                      <a:pt x="220" y="42"/>
                    </a:lnTo>
                    <a:lnTo>
                      <a:pt x="218" y="43"/>
                    </a:lnTo>
                    <a:lnTo>
                      <a:pt x="216" y="46"/>
                    </a:lnTo>
                    <a:lnTo>
                      <a:pt x="210" y="55"/>
                    </a:lnTo>
                    <a:lnTo>
                      <a:pt x="202" y="72"/>
                    </a:lnTo>
                    <a:lnTo>
                      <a:pt x="194" y="96"/>
                    </a:lnTo>
                    <a:lnTo>
                      <a:pt x="193" y="126"/>
                    </a:lnTo>
                    <a:lnTo>
                      <a:pt x="194" y="136"/>
                    </a:lnTo>
                    <a:lnTo>
                      <a:pt x="194" y="145"/>
                    </a:lnTo>
                    <a:lnTo>
                      <a:pt x="194" y="154"/>
                    </a:lnTo>
                    <a:lnTo>
                      <a:pt x="194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2" name="Freeform 54"/>
              <p:cNvSpPr>
                <a:spLocks/>
              </p:cNvSpPr>
              <p:nvPr/>
            </p:nvSpPr>
            <p:spPr bwMode="auto">
              <a:xfrm>
                <a:off x="5453" y="2146"/>
                <a:ext cx="5" cy="1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1 h 2"/>
                  <a:gd name="T4" fmla="*/ 2 w 5"/>
                  <a:gd name="T5" fmla="*/ 1 h 2"/>
                  <a:gd name="T6" fmla="*/ 0 w 5"/>
                  <a:gd name="T7" fmla="*/ 1 h 2"/>
                  <a:gd name="T8" fmla="*/ 0 w 5"/>
                  <a:gd name="T9" fmla="*/ 0 h 2"/>
                  <a:gd name="T10" fmla="*/ 5 w 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5" y="0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3" name="Freeform 55"/>
              <p:cNvSpPr>
                <a:spLocks/>
              </p:cNvSpPr>
              <p:nvPr/>
            </p:nvSpPr>
            <p:spPr bwMode="auto">
              <a:xfrm>
                <a:off x="5343" y="2191"/>
                <a:ext cx="121" cy="84"/>
              </a:xfrm>
              <a:custGeom>
                <a:avLst/>
                <a:gdLst>
                  <a:gd name="T0" fmla="*/ 86 w 121"/>
                  <a:gd name="T1" fmla="*/ 0 h 170"/>
                  <a:gd name="T2" fmla="*/ 96 w 121"/>
                  <a:gd name="T3" fmla="*/ 0 h 170"/>
                  <a:gd name="T4" fmla="*/ 113 w 121"/>
                  <a:gd name="T5" fmla="*/ 0 h 170"/>
                  <a:gd name="T6" fmla="*/ 117 w 121"/>
                  <a:gd name="T7" fmla="*/ 0 h 170"/>
                  <a:gd name="T8" fmla="*/ 115 w 121"/>
                  <a:gd name="T9" fmla="*/ 0 h 170"/>
                  <a:gd name="T10" fmla="*/ 107 w 121"/>
                  <a:gd name="T11" fmla="*/ 0 h 170"/>
                  <a:gd name="T12" fmla="*/ 96 w 121"/>
                  <a:gd name="T13" fmla="*/ 0 h 170"/>
                  <a:gd name="T14" fmla="*/ 82 w 121"/>
                  <a:gd name="T15" fmla="*/ 0 h 170"/>
                  <a:gd name="T16" fmla="*/ 69 w 121"/>
                  <a:gd name="T17" fmla="*/ 0 h 170"/>
                  <a:gd name="T18" fmla="*/ 56 w 121"/>
                  <a:gd name="T19" fmla="*/ 0 h 170"/>
                  <a:gd name="T20" fmla="*/ 46 w 121"/>
                  <a:gd name="T21" fmla="*/ 0 h 170"/>
                  <a:gd name="T22" fmla="*/ 38 w 121"/>
                  <a:gd name="T23" fmla="*/ 0 h 170"/>
                  <a:gd name="T24" fmla="*/ 30 w 121"/>
                  <a:gd name="T25" fmla="*/ 0 h 170"/>
                  <a:gd name="T26" fmla="*/ 14 w 121"/>
                  <a:gd name="T27" fmla="*/ 0 h 170"/>
                  <a:gd name="T28" fmla="*/ 5 w 121"/>
                  <a:gd name="T29" fmla="*/ 0 h 170"/>
                  <a:gd name="T30" fmla="*/ 0 w 121"/>
                  <a:gd name="T31" fmla="*/ 0 h 170"/>
                  <a:gd name="T32" fmla="*/ 4 w 121"/>
                  <a:gd name="T33" fmla="*/ 0 h 170"/>
                  <a:gd name="T34" fmla="*/ 13 w 121"/>
                  <a:gd name="T35" fmla="*/ 0 h 170"/>
                  <a:gd name="T36" fmla="*/ 23 w 121"/>
                  <a:gd name="T37" fmla="*/ 0 h 170"/>
                  <a:gd name="T38" fmla="*/ 33 w 121"/>
                  <a:gd name="T39" fmla="*/ 0 h 170"/>
                  <a:gd name="T40" fmla="*/ 39 w 121"/>
                  <a:gd name="T41" fmla="*/ 0 h 170"/>
                  <a:gd name="T42" fmla="*/ 44 w 121"/>
                  <a:gd name="T43" fmla="*/ 0 h 170"/>
                  <a:gd name="T44" fmla="*/ 53 w 121"/>
                  <a:gd name="T45" fmla="*/ 0 h 170"/>
                  <a:gd name="T46" fmla="*/ 67 w 121"/>
                  <a:gd name="T47" fmla="*/ 0 h 170"/>
                  <a:gd name="T48" fmla="*/ 88 w 121"/>
                  <a:gd name="T49" fmla="*/ 0 h 170"/>
                  <a:gd name="T50" fmla="*/ 103 w 121"/>
                  <a:gd name="T51" fmla="*/ 0 h 170"/>
                  <a:gd name="T52" fmla="*/ 113 w 121"/>
                  <a:gd name="T53" fmla="*/ 0 h 170"/>
                  <a:gd name="T54" fmla="*/ 118 w 121"/>
                  <a:gd name="T55" fmla="*/ 0 h 170"/>
                  <a:gd name="T56" fmla="*/ 121 w 121"/>
                  <a:gd name="T57" fmla="*/ 0 h 170"/>
                  <a:gd name="T58" fmla="*/ 114 w 121"/>
                  <a:gd name="T59" fmla="*/ 0 h 170"/>
                  <a:gd name="T60" fmla="*/ 103 w 121"/>
                  <a:gd name="T61" fmla="*/ 0 h 170"/>
                  <a:gd name="T62" fmla="*/ 89 w 121"/>
                  <a:gd name="T63" fmla="*/ 0 h 170"/>
                  <a:gd name="T64" fmla="*/ 88 w 121"/>
                  <a:gd name="T65" fmla="*/ 0 h 170"/>
                  <a:gd name="T66" fmla="*/ 86 w 121"/>
                  <a:gd name="T67" fmla="*/ 0 h 170"/>
                  <a:gd name="T68" fmla="*/ 78 w 121"/>
                  <a:gd name="T69" fmla="*/ 0 h 170"/>
                  <a:gd name="T70" fmla="*/ 68 w 121"/>
                  <a:gd name="T71" fmla="*/ 0 h 170"/>
                  <a:gd name="T72" fmla="*/ 59 w 121"/>
                  <a:gd name="T73" fmla="*/ 0 h 170"/>
                  <a:gd name="T74" fmla="*/ 50 w 121"/>
                  <a:gd name="T75" fmla="*/ 0 h 170"/>
                  <a:gd name="T76" fmla="*/ 42 w 121"/>
                  <a:gd name="T77" fmla="*/ 0 h 170"/>
                  <a:gd name="T78" fmla="*/ 35 w 121"/>
                  <a:gd name="T79" fmla="*/ 0 h 170"/>
                  <a:gd name="T80" fmla="*/ 26 w 121"/>
                  <a:gd name="T81" fmla="*/ 0 h 170"/>
                  <a:gd name="T82" fmla="*/ 22 w 121"/>
                  <a:gd name="T83" fmla="*/ 0 h 170"/>
                  <a:gd name="T84" fmla="*/ 18 w 121"/>
                  <a:gd name="T85" fmla="*/ 0 h 170"/>
                  <a:gd name="T86" fmla="*/ 18 w 121"/>
                  <a:gd name="T87" fmla="*/ 0 h 170"/>
                  <a:gd name="T88" fmla="*/ 24 w 121"/>
                  <a:gd name="T89" fmla="*/ 0 h 170"/>
                  <a:gd name="T90" fmla="*/ 27 w 121"/>
                  <a:gd name="T91" fmla="*/ 0 h 170"/>
                  <a:gd name="T92" fmla="*/ 34 w 121"/>
                  <a:gd name="T93" fmla="*/ 0 h 170"/>
                  <a:gd name="T94" fmla="*/ 43 w 121"/>
                  <a:gd name="T95" fmla="*/ 0 h 170"/>
                  <a:gd name="T96" fmla="*/ 54 w 121"/>
                  <a:gd name="T97" fmla="*/ 0 h 170"/>
                  <a:gd name="T98" fmla="*/ 68 w 121"/>
                  <a:gd name="T99" fmla="*/ 0 h 170"/>
                  <a:gd name="T100" fmla="*/ 79 w 121"/>
                  <a:gd name="T101" fmla="*/ 0 h 170"/>
                  <a:gd name="T102" fmla="*/ 85 w 121"/>
                  <a:gd name="T103" fmla="*/ 0 h 1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1"/>
                  <a:gd name="T157" fmla="*/ 0 h 170"/>
                  <a:gd name="T158" fmla="*/ 121 w 121"/>
                  <a:gd name="T159" fmla="*/ 170 h 1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1" h="170">
                    <a:moveTo>
                      <a:pt x="85" y="84"/>
                    </a:moveTo>
                    <a:lnTo>
                      <a:pt x="86" y="77"/>
                    </a:lnTo>
                    <a:lnTo>
                      <a:pt x="90" y="69"/>
                    </a:lnTo>
                    <a:lnTo>
                      <a:pt x="96" y="62"/>
                    </a:lnTo>
                    <a:lnTo>
                      <a:pt x="105" y="53"/>
                    </a:lnTo>
                    <a:lnTo>
                      <a:pt x="113" y="45"/>
                    </a:lnTo>
                    <a:lnTo>
                      <a:pt x="116" y="36"/>
                    </a:lnTo>
                    <a:lnTo>
                      <a:pt x="117" y="27"/>
                    </a:lnTo>
                    <a:lnTo>
                      <a:pt x="116" y="18"/>
                    </a:lnTo>
                    <a:lnTo>
                      <a:pt x="115" y="14"/>
                    </a:lnTo>
                    <a:lnTo>
                      <a:pt x="112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6" y="5"/>
                    </a:lnTo>
                    <a:lnTo>
                      <a:pt x="90" y="6"/>
                    </a:lnTo>
                    <a:lnTo>
                      <a:pt x="82" y="11"/>
                    </a:lnTo>
                    <a:lnTo>
                      <a:pt x="76" y="17"/>
                    </a:lnTo>
                    <a:lnTo>
                      <a:pt x="69" y="23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51" y="30"/>
                    </a:lnTo>
                    <a:lnTo>
                      <a:pt x="46" y="30"/>
                    </a:lnTo>
                    <a:lnTo>
                      <a:pt x="42" y="30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3" y="30"/>
                    </a:lnTo>
                    <a:lnTo>
                      <a:pt x="14" y="35"/>
                    </a:lnTo>
                    <a:lnTo>
                      <a:pt x="9" y="38"/>
                    </a:lnTo>
                    <a:lnTo>
                      <a:pt x="5" y="39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9" y="27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3" y="23"/>
                    </a:lnTo>
                    <a:lnTo>
                      <a:pt x="28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9" y="23"/>
                    </a:lnTo>
                    <a:lnTo>
                      <a:pt x="41" y="24"/>
                    </a:lnTo>
                    <a:lnTo>
                      <a:pt x="44" y="24"/>
                    </a:lnTo>
                    <a:lnTo>
                      <a:pt x="49" y="24"/>
                    </a:lnTo>
                    <a:lnTo>
                      <a:pt x="53" y="23"/>
                    </a:lnTo>
                    <a:lnTo>
                      <a:pt x="59" y="20"/>
                    </a:lnTo>
                    <a:lnTo>
                      <a:pt x="67" y="15"/>
                    </a:lnTo>
                    <a:lnTo>
                      <a:pt x="77" y="9"/>
                    </a:lnTo>
                    <a:lnTo>
                      <a:pt x="88" y="3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08" y="3"/>
                    </a:lnTo>
                    <a:lnTo>
                      <a:pt x="113" y="6"/>
                    </a:lnTo>
                    <a:lnTo>
                      <a:pt x="116" y="11"/>
                    </a:lnTo>
                    <a:lnTo>
                      <a:pt x="118" y="15"/>
                    </a:lnTo>
                    <a:lnTo>
                      <a:pt x="120" y="20"/>
                    </a:lnTo>
                    <a:lnTo>
                      <a:pt x="121" y="29"/>
                    </a:lnTo>
                    <a:lnTo>
                      <a:pt x="118" y="39"/>
                    </a:lnTo>
                    <a:lnTo>
                      <a:pt x="114" y="50"/>
                    </a:lnTo>
                    <a:lnTo>
                      <a:pt x="109" y="56"/>
                    </a:lnTo>
                    <a:lnTo>
                      <a:pt x="103" y="60"/>
                    </a:lnTo>
                    <a:lnTo>
                      <a:pt x="95" y="69"/>
                    </a:lnTo>
                    <a:lnTo>
                      <a:pt x="89" y="78"/>
                    </a:lnTo>
                    <a:lnTo>
                      <a:pt x="88" y="87"/>
                    </a:lnTo>
                    <a:lnTo>
                      <a:pt x="88" y="96"/>
                    </a:lnTo>
                    <a:lnTo>
                      <a:pt x="88" y="110"/>
                    </a:lnTo>
                    <a:lnTo>
                      <a:pt x="86" y="123"/>
                    </a:lnTo>
                    <a:lnTo>
                      <a:pt x="82" y="135"/>
                    </a:lnTo>
                    <a:lnTo>
                      <a:pt x="78" y="141"/>
                    </a:lnTo>
                    <a:lnTo>
                      <a:pt x="74" y="147"/>
                    </a:lnTo>
                    <a:lnTo>
                      <a:pt x="68" y="153"/>
                    </a:lnTo>
                    <a:lnTo>
                      <a:pt x="63" y="158"/>
                    </a:lnTo>
                    <a:lnTo>
                      <a:pt x="59" y="162"/>
                    </a:lnTo>
                    <a:lnTo>
                      <a:pt x="53" y="164"/>
                    </a:lnTo>
                    <a:lnTo>
                      <a:pt x="50" y="167"/>
                    </a:lnTo>
                    <a:lnTo>
                      <a:pt x="47" y="167"/>
                    </a:lnTo>
                    <a:lnTo>
                      <a:pt x="42" y="165"/>
                    </a:lnTo>
                    <a:lnTo>
                      <a:pt x="39" y="161"/>
                    </a:lnTo>
                    <a:lnTo>
                      <a:pt x="35" y="156"/>
                    </a:lnTo>
                    <a:lnTo>
                      <a:pt x="29" y="155"/>
                    </a:lnTo>
                    <a:lnTo>
                      <a:pt x="26" y="158"/>
                    </a:lnTo>
                    <a:lnTo>
                      <a:pt x="24" y="162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8" y="168"/>
                    </a:lnTo>
                    <a:lnTo>
                      <a:pt x="18" y="167"/>
                    </a:lnTo>
                    <a:lnTo>
                      <a:pt x="18" y="162"/>
                    </a:lnTo>
                    <a:lnTo>
                      <a:pt x="21" y="159"/>
                    </a:lnTo>
                    <a:lnTo>
                      <a:pt x="24" y="155"/>
                    </a:lnTo>
                    <a:lnTo>
                      <a:pt x="25" y="149"/>
                    </a:lnTo>
                    <a:lnTo>
                      <a:pt x="27" y="144"/>
                    </a:lnTo>
                    <a:lnTo>
                      <a:pt x="29" y="143"/>
                    </a:lnTo>
                    <a:lnTo>
                      <a:pt x="34" y="146"/>
                    </a:lnTo>
                    <a:lnTo>
                      <a:pt x="39" y="152"/>
                    </a:lnTo>
                    <a:lnTo>
                      <a:pt x="43" y="158"/>
                    </a:lnTo>
                    <a:lnTo>
                      <a:pt x="49" y="159"/>
                    </a:lnTo>
                    <a:lnTo>
                      <a:pt x="54" y="156"/>
                    </a:lnTo>
                    <a:lnTo>
                      <a:pt x="62" y="149"/>
                    </a:lnTo>
                    <a:lnTo>
                      <a:pt x="68" y="140"/>
                    </a:lnTo>
                    <a:lnTo>
                      <a:pt x="75" y="129"/>
                    </a:lnTo>
                    <a:lnTo>
                      <a:pt x="79" y="117"/>
                    </a:lnTo>
                    <a:lnTo>
                      <a:pt x="82" y="102"/>
                    </a:lnTo>
                    <a:lnTo>
                      <a:pt x="85" y="89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4" name="Freeform 56"/>
              <p:cNvSpPr>
                <a:spLocks/>
              </p:cNvSpPr>
              <p:nvPr/>
            </p:nvSpPr>
            <p:spPr bwMode="auto">
              <a:xfrm>
                <a:off x="5225" y="2182"/>
                <a:ext cx="41" cy="29"/>
              </a:xfrm>
              <a:custGeom>
                <a:avLst/>
                <a:gdLst>
                  <a:gd name="T0" fmla="*/ 41 w 41"/>
                  <a:gd name="T1" fmla="*/ 1 h 57"/>
                  <a:gd name="T2" fmla="*/ 41 w 41"/>
                  <a:gd name="T3" fmla="*/ 1 h 57"/>
                  <a:gd name="T4" fmla="*/ 40 w 41"/>
                  <a:gd name="T5" fmla="*/ 1 h 57"/>
                  <a:gd name="T6" fmla="*/ 37 w 41"/>
                  <a:gd name="T7" fmla="*/ 1 h 57"/>
                  <a:gd name="T8" fmla="*/ 34 w 41"/>
                  <a:gd name="T9" fmla="*/ 1 h 57"/>
                  <a:gd name="T10" fmla="*/ 35 w 41"/>
                  <a:gd name="T11" fmla="*/ 1 h 57"/>
                  <a:gd name="T12" fmla="*/ 36 w 41"/>
                  <a:gd name="T13" fmla="*/ 1 h 57"/>
                  <a:gd name="T14" fmla="*/ 37 w 41"/>
                  <a:gd name="T15" fmla="*/ 1 h 57"/>
                  <a:gd name="T16" fmla="*/ 37 w 41"/>
                  <a:gd name="T17" fmla="*/ 1 h 57"/>
                  <a:gd name="T18" fmla="*/ 36 w 41"/>
                  <a:gd name="T19" fmla="*/ 1 h 57"/>
                  <a:gd name="T20" fmla="*/ 34 w 41"/>
                  <a:gd name="T21" fmla="*/ 1 h 57"/>
                  <a:gd name="T22" fmla="*/ 31 w 41"/>
                  <a:gd name="T23" fmla="*/ 0 h 57"/>
                  <a:gd name="T24" fmla="*/ 27 w 41"/>
                  <a:gd name="T25" fmla="*/ 0 h 57"/>
                  <a:gd name="T26" fmla="*/ 25 w 41"/>
                  <a:gd name="T27" fmla="*/ 0 h 57"/>
                  <a:gd name="T28" fmla="*/ 26 w 41"/>
                  <a:gd name="T29" fmla="*/ 1 h 57"/>
                  <a:gd name="T30" fmla="*/ 28 w 41"/>
                  <a:gd name="T31" fmla="*/ 1 h 57"/>
                  <a:gd name="T32" fmla="*/ 30 w 41"/>
                  <a:gd name="T33" fmla="*/ 1 h 57"/>
                  <a:gd name="T34" fmla="*/ 31 w 41"/>
                  <a:gd name="T35" fmla="*/ 1 h 57"/>
                  <a:gd name="T36" fmla="*/ 33 w 41"/>
                  <a:gd name="T37" fmla="*/ 1 h 57"/>
                  <a:gd name="T38" fmla="*/ 31 w 41"/>
                  <a:gd name="T39" fmla="*/ 1 h 57"/>
                  <a:gd name="T40" fmla="*/ 26 w 41"/>
                  <a:gd name="T41" fmla="*/ 1 h 57"/>
                  <a:gd name="T42" fmla="*/ 19 w 41"/>
                  <a:gd name="T43" fmla="*/ 1 h 57"/>
                  <a:gd name="T44" fmla="*/ 11 w 41"/>
                  <a:gd name="T45" fmla="*/ 1 h 57"/>
                  <a:gd name="T46" fmla="*/ 6 w 41"/>
                  <a:gd name="T47" fmla="*/ 1 h 57"/>
                  <a:gd name="T48" fmla="*/ 3 w 41"/>
                  <a:gd name="T49" fmla="*/ 1 h 57"/>
                  <a:gd name="T50" fmla="*/ 3 w 41"/>
                  <a:gd name="T51" fmla="*/ 1 h 57"/>
                  <a:gd name="T52" fmla="*/ 2 w 41"/>
                  <a:gd name="T53" fmla="*/ 1 h 57"/>
                  <a:gd name="T54" fmla="*/ 1 w 41"/>
                  <a:gd name="T55" fmla="*/ 1 h 57"/>
                  <a:gd name="T56" fmla="*/ 0 w 41"/>
                  <a:gd name="T57" fmla="*/ 1 h 57"/>
                  <a:gd name="T58" fmla="*/ 0 w 41"/>
                  <a:gd name="T59" fmla="*/ 1 h 57"/>
                  <a:gd name="T60" fmla="*/ 2 w 41"/>
                  <a:gd name="T61" fmla="*/ 1 h 57"/>
                  <a:gd name="T62" fmla="*/ 8 w 41"/>
                  <a:gd name="T63" fmla="*/ 1 h 57"/>
                  <a:gd name="T64" fmla="*/ 21 w 41"/>
                  <a:gd name="T65" fmla="*/ 1 h 57"/>
                  <a:gd name="T66" fmla="*/ 23 w 41"/>
                  <a:gd name="T67" fmla="*/ 1 h 57"/>
                  <a:gd name="T68" fmla="*/ 27 w 41"/>
                  <a:gd name="T69" fmla="*/ 1 h 57"/>
                  <a:gd name="T70" fmla="*/ 30 w 41"/>
                  <a:gd name="T71" fmla="*/ 1 h 57"/>
                  <a:gd name="T72" fmla="*/ 33 w 41"/>
                  <a:gd name="T73" fmla="*/ 1 h 57"/>
                  <a:gd name="T74" fmla="*/ 34 w 41"/>
                  <a:gd name="T75" fmla="*/ 1 h 57"/>
                  <a:gd name="T76" fmla="*/ 36 w 41"/>
                  <a:gd name="T77" fmla="*/ 1 h 57"/>
                  <a:gd name="T78" fmla="*/ 36 w 41"/>
                  <a:gd name="T79" fmla="*/ 1 h 57"/>
                  <a:gd name="T80" fmla="*/ 36 w 41"/>
                  <a:gd name="T81" fmla="*/ 1 h 57"/>
                  <a:gd name="T82" fmla="*/ 41 w 41"/>
                  <a:gd name="T83" fmla="*/ 1 h 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57"/>
                  <a:gd name="T128" fmla="*/ 41 w 41"/>
                  <a:gd name="T129" fmla="*/ 57 h 5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57">
                    <a:moveTo>
                      <a:pt x="41" y="55"/>
                    </a:moveTo>
                    <a:lnTo>
                      <a:pt x="41" y="46"/>
                    </a:lnTo>
                    <a:lnTo>
                      <a:pt x="40" y="36"/>
                    </a:lnTo>
                    <a:lnTo>
                      <a:pt x="37" y="27"/>
                    </a:lnTo>
                    <a:lnTo>
                      <a:pt x="34" y="21"/>
                    </a:lnTo>
                    <a:lnTo>
                      <a:pt x="35" y="19"/>
                    </a:lnTo>
                    <a:lnTo>
                      <a:pt x="36" y="16"/>
                    </a:lnTo>
                    <a:lnTo>
                      <a:pt x="37" y="12"/>
                    </a:lnTo>
                    <a:lnTo>
                      <a:pt x="37" y="7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3" y="10"/>
                    </a:lnTo>
                    <a:lnTo>
                      <a:pt x="31" y="15"/>
                    </a:lnTo>
                    <a:lnTo>
                      <a:pt x="26" y="21"/>
                    </a:lnTo>
                    <a:lnTo>
                      <a:pt x="19" y="25"/>
                    </a:lnTo>
                    <a:lnTo>
                      <a:pt x="11" y="28"/>
                    </a:lnTo>
                    <a:lnTo>
                      <a:pt x="6" y="28"/>
                    </a:lnTo>
                    <a:lnTo>
                      <a:pt x="3" y="24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8" y="36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7" y="30"/>
                    </a:lnTo>
                    <a:lnTo>
                      <a:pt x="30" y="30"/>
                    </a:lnTo>
                    <a:lnTo>
                      <a:pt x="33" y="33"/>
                    </a:lnTo>
                    <a:lnTo>
                      <a:pt x="34" y="39"/>
                    </a:lnTo>
                    <a:lnTo>
                      <a:pt x="36" y="45"/>
                    </a:lnTo>
                    <a:lnTo>
                      <a:pt x="36" y="51"/>
                    </a:lnTo>
                    <a:lnTo>
                      <a:pt x="36" y="57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5" name="Freeform 57"/>
              <p:cNvSpPr>
                <a:spLocks/>
              </p:cNvSpPr>
              <p:nvPr/>
            </p:nvSpPr>
            <p:spPr bwMode="auto">
              <a:xfrm>
                <a:off x="5244" y="2153"/>
                <a:ext cx="41" cy="56"/>
              </a:xfrm>
              <a:custGeom>
                <a:avLst/>
                <a:gdLst>
                  <a:gd name="T0" fmla="*/ 33 w 41"/>
                  <a:gd name="T1" fmla="*/ 0 h 113"/>
                  <a:gd name="T2" fmla="*/ 34 w 41"/>
                  <a:gd name="T3" fmla="*/ 0 h 113"/>
                  <a:gd name="T4" fmla="*/ 35 w 41"/>
                  <a:gd name="T5" fmla="*/ 0 h 113"/>
                  <a:gd name="T6" fmla="*/ 35 w 41"/>
                  <a:gd name="T7" fmla="*/ 0 h 113"/>
                  <a:gd name="T8" fmla="*/ 33 w 41"/>
                  <a:gd name="T9" fmla="*/ 0 h 113"/>
                  <a:gd name="T10" fmla="*/ 29 w 41"/>
                  <a:gd name="T11" fmla="*/ 0 h 113"/>
                  <a:gd name="T12" fmla="*/ 25 w 41"/>
                  <a:gd name="T13" fmla="*/ 0 h 113"/>
                  <a:gd name="T14" fmla="*/ 22 w 41"/>
                  <a:gd name="T15" fmla="*/ 0 h 113"/>
                  <a:gd name="T16" fmla="*/ 19 w 41"/>
                  <a:gd name="T17" fmla="*/ 0 h 113"/>
                  <a:gd name="T18" fmla="*/ 18 w 41"/>
                  <a:gd name="T19" fmla="*/ 0 h 113"/>
                  <a:gd name="T20" fmla="*/ 18 w 41"/>
                  <a:gd name="T21" fmla="*/ 0 h 113"/>
                  <a:gd name="T22" fmla="*/ 18 w 41"/>
                  <a:gd name="T23" fmla="*/ 0 h 113"/>
                  <a:gd name="T24" fmla="*/ 20 w 41"/>
                  <a:gd name="T25" fmla="*/ 0 h 113"/>
                  <a:gd name="T26" fmla="*/ 23 w 41"/>
                  <a:gd name="T27" fmla="*/ 0 h 113"/>
                  <a:gd name="T28" fmla="*/ 27 w 41"/>
                  <a:gd name="T29" fmla="*/ 0 h 113"/>
                  <a:gd name="T30" fmla="*/ 30 w 41"/>
                  <a:gd name="T31" fmla="*/ 0 h 113"/>
                  <a:gd name="T32" fmla="*/ 30 w 41"/>
                  <a:gd name="T33" fmla="*/ 0 h 113"/>
                  <a:gd name="T34" fmla="*/ 29 w 41"/>
                  <a:gd name="T35" fmla="*/ 0 h 113"/>
                  <a:gd name="T36" fmla="*/ 25 w 41"/>
                  <a:gd name="T37" fmla="*/ 0 h 113"/>
                  <a:gd name="T38" fmla="*/ 21 w 41"/>
                  <a:gd name="T39" fmla="*/ 0 h 113"/>
                  <a:gd name="T40" fmla="*/ 15 w 41"/>
                  <a:gd name="T41" fmla="*/ 0 h 113"/>
                  <a:gd name="T42" fmla="*/ 8 w 41"/>
                  <a:gd name="T43" fmla="*/ 0 h 113"/>
                  <a:gd name="T44" fmla="*/ 5 w 41"/>
                  <a:gd name="T45" fmla="*/ 0 h 113"/>
                  <a:gd name="T46" fmla="*/ 3 w 41"/>
                  <a:gd name="T47" fmla="*/ 0 h 113"/>
                  <a:gd name="T48" fmla="*/ 4 w 41"/>
                  <a:gd name="T49" fmla="*/ 0 h 113"/>
                  <a:gd name="T50" fmla="*/ 5 w 41"/>
                  <a:gd name="T51" fmla="*/ 0 h 113"/>
                  <a:gd name="T52" fmla="*/ 6 w 41"/>
                  <a:gd name="T53" fmla="*/ 0 h 113"/>
                  <a:gd name="T54" fmla="*/ 7 w 41"/>
                  <a:gd name="T55" fmla="*/ 0 h 113"/>
                  <a:gd name="T56" fmla="*/ 10 w 41"/>
                  <a:gd name="T57" fmla="*/ 0 h 113"/>
                  <a:gd name="T58" fmla="*/ 14 w 41"/>
                  <a:gd name="T59" fmla="*/ 0 h 113"/>
                  <a:gd name="T60" fmla="*/ 14 w 41"/>
                  <a:gd name="T61" fmla="*/ 0 h 113"/>
                  <a:gd name="T62" fmla="*/ 11 w 41"/>
                  <a:gd name="T63" fmla="*/ 0 h 113"/>
                  <a:gd name="T64" fmla="*/ 9 w 41"/>
                  <a:gd name="T65" fmla="*/ 0 h 113"/>
                  <a:gd name="T66" fmla="*/ 7 w 41"/>
                  <a:gd name="T67" fmla="*/ 0 h 113"/>
                  <a:gd name="T68" fmla="*/ 4 w 41"/>
                  <a:gd name="T69" fmla="*/ 0 h 113"/>
                  <a:gd name="T70" fmla="*/ 1 w 41"/>
                  <a:gd name="T71" fmla="*/ 0 h 113"/>
                  <a:gd name="T72" fmla="*/ 0 w 41"/>
                  <a:gd name="T73" fmla="*/ 0 h 113"/>
                  <a:gd name="T74" fmla="*/ 2 w 41"/>
                  <a:gd name="T75" fmla="*/ 0 h 113"/>
                  <a:gd name="T76" fmla="*/ 5 w 41"/>
                  <a:gd name="T77" fmla="*/ 0 h 113"/>
                  <a:gd name="T78" fmla="*/ 9 w 41"/>
                  <a:gd name="T79" fmla="*/ 0 h 113"/>
                  <a:gd name="T80" fmla="*/ 14 w 41"/>
                  <a:gd name="T81" fmla="*/ 0 h 113"/>
                  <a:gd name="T82" fmla="*/ 20 w 41"/>
                  <a:gd name="T83" fmla="*/ 0 h 113"/>
                  <a:gd name="T84" fmla="*/ 27 w 41"/>
                  <a:gd name="T85" fmla="*/ 0 h 113"/>
                  <a:gd name="T86" fmla="*/ 33 w 41"/>
                  <a:gd name="T87" fmla="*/ 0 h 113"/>
                  <a:gd name="T88" fmla="*/ 36 w 41"/>
                  <a:gd name="T89" fmla="*/ 0 h 113"/>
                  <a:gd name="T90" fmla="*/ 36 w 41"/>
                  <a:gd name="T91" fmla="*/ 0 h 113"/>
                  <a:gd name="T92" fmla="*/ 34 w 41"/>
                  <a:gd name="T93" fmla="*/ 0 h 113"/>
                  <a:gd name="T94" fmla="*/ 30 w 41"/>
                  <a:gd name="T95" fmla="*/ 0 h 113"/>
                  <a:gd name="T96" fmla="*/ 25 w 41"/>
                  <a:gd name="T97" fmla="*/ 0 h 113"/>
                  <a:gd name="T98" fmla="*/ 22 w 41"/>
                  <a:gd name="T99" fmla="*/ 0 h 113"/>
                  <a:gd name="T100" fmla="*/ 21 w 41"/>
                  <a:gd name="T101" fmla="*/ 0 h 113"/>
                  <a:gd name="T102" fmla="*/ 21 w 41"/>
                  <a:gd name="T103" fmla="*/ 0 h 113"/>
                  <a:gd name="T104" fmla="*/ 22 w 41"/>
                  <a:gd name="T105" fmla="*/ 0 h 113"/>
                  <a:gd name="T106" fmla="*/ 27 w 41"/>
                  <a:gd name="T107" fmla="*/ 0 h 113"/>
                  <a:gd name="T108" fmla="*/ 32 w 41"/>
                  <a:gd name="T109" fmla="*/ 0 h 113"/>
                  <a:gd name="T110" fmla="*/ 37 w 41"/>
                  <a:gd name="T111" fmla="*/ 0 h 113"/>
                  <a:gd name="T112" fmla="*/ 41 w 41"/>
                  <a:gd name="T113" fmla="*/ 0 h 113"/>
                  <a:gd name="T114" fmla="*/ 41 w 41"/>
                  <a:gd name="T115" fmla="*/ 0 h 113"/>
                  <a:gd name="T116" fmla="*/ 41 w 41"/>
                  <a:gd name="T117" fmla="*/ 0 h 113"/>
                  <a:gd name="T118" fmla="*/ 41 w 41"/>
                  <a:gd name="T119" fmla="*/ 0 h 113"/>
                  <a:gd name="T120" fmla="*/ 41 w 41"/>
                  <a:gd name="T121" fmla="*/ 0 h 113"/>
                  <a:gd name="T122" fmla="*/ 33 w 41"/>
                  <a:gd name="T123" fmla="*/ 0 h 1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1"/>
                  <a:gd name="T187" fmla="*/ 0 h 113"/>
                  <a:gd name="T188" fmla="*/ 41 w 41"/>
                  <a:gd name="T189" fmla="*/ 113 h 11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1" h="113">
                    <a:moveTo>
                      <a:pt x="33" y="113"/>
                    </a:moveTo>
                    <a:lnTo>
                      <a:pt x="34" y="110"/>
                    </a:lnTo>
                    <a:lnTo>
                      <a:pt x="35" y="101"/>
                    </a:lnTo>
                    <a:lnTo>
                      <a:pt x="35" y="87"/>
                    </a:lnTo>
                    <a:lnTo>
                      <a:pt x="33" y="71"/>
                    </a:lnTo>
                    <a:lnTo>
                      <a:pt x="29" y="56"/>
                    </a:lnTo>
                    <a:lnTo>
                      <a:pt x="25" y="45"/>
                    </a:lnTo>
                    <a:lnTo>
                      <a:pt x="22" y="38"/>
                    </a:lnTo>
                    <a:lnTo>
                      <a:pt x="19" y="35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20" y="26"/>
                    </a:lnTo>
                    <a:lnTo>
                      <a:pt x="23" y="24"/>
                    </a:lnTo>
                    <a:lnTo>
                      <a:pt x="27" y="21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9" y="11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1" y="32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4" y="32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3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3"/>
                    </a:lnTo>
                    <a:lnTo>
                      <a:pt x="36" y="8"/>
                    </a:lnTo>
                    <a:lnTo>
                      <a:pt x="36" y="14"/>
                    </a:lnTo>
                    <a:lnTo>
                      <a:pt x="34" y="20"/>
                    </a:lnTo>
                    <a:lnTo>
                      <a:pt x="30" y="24"/>
                    </a:lnTo>
                    <a:lnTo>
                      <a:pt x="25" y="27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21" y="33"/>
                    </a:lnTo>
                    <a:lnTo>
                      <a:pt x="22" y="35"/>
                    </a:lnTo>
                    <a:lnTo>
                      <a:pt x="27" y="41"/>
                    </a:lnTo>
                    <a:lnTo>
                      <a:pt x="32" y="51"/>
                    </a:lnTo>
                    <a:lnTo>
                      <a:pt x="37" y="66"/>
                    </a:lnTo>
                    <a:lnTo>
                      <a:pt x="41" y="81"/>
                    </a:lnTo>
                    <a:lnTo>
                      <a:pt x="41" y="95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3"/>
                    </a:lnTo>
                    <a:lnTo>
                      <a:pt x="33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6" name="Freeform 58"/>
              <p:cNvSpPr>
                <a:spLocks/>
              </p:cNvSpPr>
              <p:nvPr/>
            </p:nvSpPr>
            <p:spPr bwMode="auto">
              <a:xfrm>
                <a:off x="5284" y="2134"/>
                <a:ext cx="23" cy="13"/>
              </a:xfrm>
              <a:custGeom>
                <a:avLst/>
                <a:gdLst>
                  <a:gd name="T0" fmla="*/ 6 w 23"/>
                  <a:gd name="T1" fmla="*/ 0 h 27"/>
                  <a:gd name="T2" fmla="*/ 3 w 23"/>
                  <a:gd name="T3" fmla="*/ 0 h 27"/>
                  <a:gd name="T4" fmla="*/ 1 w 23"/>
                  <a:gd name="T5" fmla="*/ 0 h 27"/>
                  <a:gd name="T6" fmla="*/ 0 w 23"/>
                  <a:gd name="T7" fmla="*/ 0 h 27"/>
                  <a:gd name="T8" fmla="*/ 1 w 23"/>
                  <a:gd name="T9" fmla="*/ 0 h 27"/>
                  <a:gd name="T10" fmla="*/ 4 w 23"/>
                  <a:gd name="T11" fmla="*/ 0 h 27"/>
                  <a:gd name="T12" fmla="*/ 8 w 23"/>
                  <a:gd name="T13" fmla="*/ 0 h 27"/>
                  <a:gd name="T14" fmla="*/ 11 w 23"/>
                  <a:gd name="T15" fmla="*/ 0 h 27"/>
                  <a:gd name="T16" fmla="*/ 13 w 23"/>
                  <a:gd name="T17" fmla="*/ 0 h 27"/>
                  <a:gd name="T18" fmla="*/ 13 w 23"/>
                  <a:gd name="T19" fmla="*/ 0 h 27"/>
                  <a:gd name="T20" fmla="*/ 13 w 23"/>
                  <a:gd name="T21" fmla="*/ 0 h 27"/>
                  <a:gd name="T22" fmla="*/ 15 w 23"/>
                  <a:gd name="T23" fmla="*/ 0 h 27"/>
                  <a:gd name="T24" fmla="*/ 16 w 23"/>
                  <a:gd name="T25" fmla="*/ 0 h 27"/>
                  <a:gd name="T26" fmla="*/ 16 w 23"/>
                  <a:gd name="T27" fmla="*/ 0 h 27"/>
                  <a:gd name="T28" fmla="*/ 16 w 23"/>
                  <a:gd name="T29" fmla="*/ 0 h 27"/>
                  <a:gd name="T30" fmla="*/ 16 w 23"/>
                  <a:gd name="T31" fmla="*/ 0 h 27"/>
                  <a:gd name="T32" fmla="*/ 16 w 23"/>
                  <a:gd name="T33" fmla="*/ 0 h 27"/>
                  <a:gd name="T34" fmla="*/ 17 w 23"/>
                  <a:gd name="T35" fmla="*/ 0 h 27"/>
                  <a:gd name="T36" fmla="*/ 19 w 23"/>
                  <a:gd name="T37" fmla="*/ 0 h 27"/>
                  <a:gd name="T38" fmla="*/ 21 w 23"/>
                  <a:gd name="T39" fmla="*/ 0 h 27"/>
                  <a:gd name="T40" fmla="*/ 23 w 23"/>
                  <a:gd name="T41" fmla="*/ 0 h 27"/>
                  <a:gd name="T42" fmla="*/ 22 w 23"/>
                  <a:gd name="T43" fmla="*/ 0 h 27"/>
                  <a:gd name="T44" fmla="*/ 20 w 23"/>
                  <a:gd name="T45" fmla="*/ 0 h 27"/>
                  <a:gd name="T46" fmla="*/ 17 w 23"/>
                  <a:gd name="T47" fmla="*/ 0 h 27"/>
                  <a:gd name="T48" fmla="*/ 14 w 23"/>
                  <a:gd name="T49" fmla="*/ 0 h 27"/>
                  <a:gd name="T50" fmla="*/ 11 w 23"/>
                  <a:gd name="T51" fmla="*/ 0 h 27"/>
                  <a:gd name="T52" fmla="*/ 10 w 23"/>
                  <a:gd name="T53" fmla="*/ 0 h 27"/>
                  <a:gd name="T54" fmla="*/ 10 w 23"/>
                  <a:gd name="T55" fmla="*/ 0 h 27"/>
                  <a:gd name="T56" fmla="*/ 11 w 23"/>
                  <a:gd name="T57" fmla="*/ 0 h 27"/>
                  <a:gd name="T58" fmla="*/ 13 w 23"/>
                  <a:gd name="T59" fmla="*/ 0 h 27"/>
                  <a:gd name="T60" fmla="*/ 14 w 23"/>
                  <a:gd name="T61" fmla="*/ 0 h 27"/>
                  <a:gd name="T62" fmla="*/ 14 w 23"/>
                  <a:gd name="T63" fmla="*/ 0 h 27"/>
                  <a:gd name="T64" fmla="*/ 13 w 23"/>
                  <a:gd name="T65" fmla="*/ 0 h 27"/>
                  <a:gd name="T66" fmla="*/ 11 w 23"/>
                  <a:gd name="T67" fmla="*/ 0 h 27"/>
                  <a:gd name="T68" fmla="*/ 9 w 23"/>
                  <a:gd name="T69" fmla="*/ 0 h 27"/>
                  <a:gd name="T70" fmla="*/ 7 w 23"/>
                  <a:gd name="T71" fmla="*/ 0 h 27"/>
                  <a:gd name="T72" fmla="*/ 6 w 23"/>
                  <a:gd name="T73" fmla="*/ 0 h 27"/>
                  <a:gd name="T74" fmla="*/ 6 w 23"/>
                  <a:gd name="T75" fmla="*/ 0 h 27"/>
                  <a:gd name="T76" fmla="*/ 7 w 23"/>
                  <a:gd name="T77" fmla="*/ 0 h 27"/>
                  <a:gd name="T78" fmla="*/ 7 w 23"/>
                  <a:gd name="T79" fmla="*/ 0 h 27"/>
                  <a:gd name="T80" fmla="*/ 7 w 23"/>
                  <a:gd name="T81" fmla="*/ 0 h 27"/>
                  <a:gd name="T82" fmla="*/ 6 w 23"/>
                  <a:gd name="T83" fmla="*/ 0 h 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27"/>
                  <a:gd name="T128" fmla="*/ 23 w 23"/>
                  <a:gd name="T129" fmla="*/ 27 h 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27">
                    <a:moveTo>
                      <a:pt x="6" y="3"/>
                    </a:moveTo>
                    <a:lnTo>
                      <a:pt x="3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1" y="11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7" name="Freeform 59"/>
              <p:cNvSpPr>
                <a:spLocks/>
              </p:cNvSpPr>
              <p:nvPr/>
            </p:nvSpPr>
            <p:spPr bwMode="auto">
              <a:xfrm>
                <a:off x="5292" y="2158"/>
                <a:ext cx="32" cy="51"/>
              </a:xfrm>
              <a:custGeom>
                <a:avLst/>
                <a:gdLst>
                  <a:gd name="T0" fmla="*/ 0 w 32"/>
                  <a:gd name="T1" fmla="*/ 1 h 102"/>
                  <a:gd name="T2" fmla="*/ 2 w 32"/>
                  <a:gd name="T3" fmla="*/ 1 h 102"/>
                  <a:gd name="T4" fmla="*/ 8 w 32"/>
                  <a:gd name="T5" fmla="*/ 1 h 102"/>
                  <a:gd name="T6" fmla="*/ 12 w 32"/>
                  <a:gd name="T7" fmla="*/ 1 h 102"/>
                  <a:gd name="T8" fmla="*/ 12 w 32"/>
                  <a:gd name="T9" fmla="*/ 1 h 102"/>
                  <a:gd name="T10" fmla="*/ 11 w 32"/>
                  <a:gd name="T11" fmla="*/ 1 h 102"/>
                  <a:gd name="T12" fmla="*/ 8 w 32"/>
                  <a:gd name="T13" fmla="*/ 1 h 102"/>
                  <a:gd name="T14" fmla="*/ 5 w 32"/>
                  <a:gd name="T15" fmla="*/ 1 h 102"/>
                  <a:gd name="T16" fmla="*/ 5 w 32"/>
                  <a:gd name="T17" fmla="*/ 1 h 102"/>
                  <a:gd name="T18" fmla="*/ 7 w 32"/>
                  <a:gd name="T19" fmla="*/ 1 h 102"/>
                  <a:gd name="T20" fmla="*/ 10 w 32"/>
                  <a:gd name="T21" fmla="*/ 0 h 102"/>
                  <a:gd name="T22" fmla="*/ 14 w 32"/>
                  <a:gd name="T23" fmla="*/ 0 h 102"/>
                  <a:gd name="T24" fmla="*/ 18 w 32"/>
                  <a:gd name="T25" fmla="*/ 0 h 102"/>
                  <a:gd name="T26" fmla="*/ 22 w 32"/>
                  <a:gd name="T27" fmla="*/ 0 h 102"/>
                  <a:gd name="T28" fmla="*/ 26 w 32"/>
                  <a:gd name="T29" fmla="*/ 1 h 102"/>
                  <a:gd name="T30" fmla="*/ 31 w 32"/>
                  <a:gd name="T31" fmla="*/ 1 h 102"/>
                  <a:gd name="T32" fmla="*/ 32 w 32"/>
                  <a:gd name="T33" fmla="*/ 1 h 102"/>
                  <a:gd name="T34" fmla="*/ 31 w 32"/>
                  <a:gd name="T35" fmla="*/ 1 h 102"/>
                  <a:gd name="T36" fmla="*/ 26 w 32"/>
                  <a:gd name="T37" fmla="*/ 1 h 102"/>
                  <a:gd name="T38" fmla="*/ 22 w 32"/>
                  <a:gd name="T39" fmla="*/ 1 h 102"/>
                  <a:gd name="T40" fmla="*/ 18 w 32"/>
                  <a:gd name="T41" fmla="*/ 1 h 102"/>
                  <a:gd name="T42" fmla="*/ 16 w 32"/>
                  <a:gd name="T43" fmla="*/ 1 h 102"/>
                  <a:gd name="T44" fmla="*/ 16 w 32"/>
                  <a:gd name="T45" fmla="*/ 1 h 102"/>
                  <a:gd name="T46" fmla="*/ 15 w 32"/>
                  <a:gd name="T47" fmla="*/ 1 h 102"/>
                  <a:gd name="T48" fmla="*/ 18 w 32"/>
                  <a:gd name="T49" fmla="*/ 1 h 102"/>
                  <a:gd name="T50" fmla="*/ 21 w 32"/>
                  <a:gd name="T51" fmla="*/ 1 h 102"/>
                  <a:gd name="T52" fmla="*/ 23 w 32"/>
                  <a:gd name="T53" fmla="*/ 1 h 102"/>
                  <a:gd name="T54" fmla="*/ 24 w 32"/>
                  <a:gd name="T55" fmla="*/ 1 h 102"/>
                  <a:gd name="T56" fmla="*/ 23 w 32"/>
                  <a:gd name="T57" fmla="*/ 1 h 102"/>
                  <a:gd name="T58" fmla="*/ 22 w 32"/>
                  <a:gd name="T59" fmla="*/ 1 h 102"/>
                  <a:gd name="T60" fmla="*/ 20 w 32"/>
                  <a:gd name="T61" fmla="*/ 1 h 102"/>
                  <a:gd name="T62" fmla="*/ 16 w 32"/>
                  <a:gd name="T63" fmla="*/ 1 h 102"/>
                  <a:gd name="T64" fmla="*/ 14 w 32"/>
                  <a:gd name="T65" fmla="*/ 1 h 102"/>
                  <a:gd name="T66" fmla="*/ 12 w 32"/>
                  <a:gd name="T67" fmla="*/ 1 h 102"/>
                  <a:gd name="T68" fmla="*/ 12 w 32"/>
                  <a:gd name="T69" fmla="*/ 1 h 102"/>
                  <a:gd name="T70" fmla="*/ 13 w 32"/>
                  <a:gd name="T71" fmla="*/ 1 h 102"/>
                  <a:gd name="T72" fmla="*/ 15 w 32"/>
                  <a:gd name="T73" fmla="*/ 1 h 102"/>
                  <a:gd name="T74" fmla="*/ 16 w 32"/>
                  <a:gd name="T75" fmla="*/ 1 h 102"/>
                  <a:gd name="T76" fmla="*/ 18 w 32"/>
                  <a:gd name="T77" fmla="*/ 1 h 102"/>
                  <a:gd name="T78" fmla="*/ 16 w 32"/>
                  <a:gd name="T79" fmla="*/ 1 h 102"/>
                  <a:gd name="T80" fmla="*/ 16 w 32"/>
                  <a:gd name="T81" fmla="*/ 1 h 102"/>
                  <a:gd name="T82" fmla="*/ 8 w 32"/>
                  <a:gd name="T83" fmla="*/ 1 h 102"/>
                  <a:gd name="T84" fmla="*/ 0 w 32"/>
                  <a:gd name="T85" fmla="*/ 1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102"/>
                  <a:gd name="T131" fmla="*/ 32 w 32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102">
                    <a:moveTo>
                      <a:pt x="0" y="100"/>
                    </a:moveTo>
                    <a:lnTo>
                      <a:pt x="2" y="91"/>
                    </a:lnTo>
                    <a:lnTo>
                      <a:pt x="8" y="69"/>
                    </a:lnTo>
                    <a:lnTo>
                      <a:pt x="12" y="4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5" y="13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31" y="4"/>
                    </a:lnTo>
                    <a:lnTo>
                      <a:pt x="32" y="9"/>
                    </a:lnTo>
                    <a:lnTo>
                      <a:pt x="31" y="15"/>
                    </a:lnTo>
                    <a:lnTo>
                      <a:pt x="26" y="18"/>
                    </a:lnTo>
                    <a:lnTo>
                      <a:pt x="22" y="21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8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4" y="13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3" y="15"/>
                    </a:lnTo>
                    <a:lnTo>
                      <a:pt x="15" y="19"/>
                    </a:lnTo>
                    <a:lnTo>
                      <a:pt x="16" y="25"/>
                    </a:lnTo>
                    <a:lnTo>
                      <a:pt x="18" y="33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8" y="10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8" name="Freeform 60"/>
              <p:cNvSpPr>
                <a:spLocks/>
              </p:cNvSpPr>
              <p:nvPr/>
            </p:nvSpPr>
            <p:spPr bwMode="auto">
              <a:xfrm>
                <a:off x="5325" y="2133"/>
                <a:ext cx="33" cy="16"/>
              </a:xfrm>
              <a:custGeom>
                <a:avLst/>
                <a:gdLst>
                  <a:gd name="T0" fmla="*/ 7 w 33"/>
                  <a:gd name="T1" fmla="*/ 0 h 33"/>
                  <a:gd name="T2" fmla="*/ 4 w 33"/>
                  <a:gd name="T3" fmla="*/ 0 h 33"/>
                  <a:gd name="T4" fmla="*/ 1 w 33"/>
                  <a:gd name="T5" fmla="*/ 0 h 33"/>
                  <a:gd name="T6" fmla="*/ 0 w 33"/>
                  <a:gd name="T7" fmla="*/ 0 h 33"/>
                  <a:gd name="T8" fmla="*/ 2 w 33"/>
                  <a:gd name="T9" fmla="*/ 0 h 33"/>
                  <a:gd name="T10" fmla="*/ 6 w 33"/>
                  <a:gd name="T11" fmla="*/ 0 h 33"/>
                  <a:gd name="T12" fmla="*/ 11 w 33"/>
                  <a:gd name="T13" fmla="*/ 0 h 33"/>
                  <a:gd name="T14" fmla="*/ 14 w 33"/>
                  <a:gd name="T15" fmla="*/ 0 h 33"/>
                  <a:gd name="T16" fmla="*/ 15 w 33"/>
                  <a:gd name="T17" fmla="*/ 0 h 33"/>
                  <a:gd name="T18" fmla="*/ 15 w 33"/>
                  <a:gd name="T19" fmla="*/ 0 h 33"/>
                  <a:gd name="T20" fmla="*/ 16 w 33"/>
                  <a:gd name="T21" fmla="*/ 0 h 33"/>
                  <a:gd name="T22" fmla="*/ 16 w 33"/>
                  <a:gd name="T23" fmla="*/ 0 h 33"/>
                  <a:gd name="T24" fmla="*/ 17 w 33"/>
                  <a:gd name="T25" fmla="*/ 0 h 33"/>
                  <a:gd name="T26" fmla="*/ 19 w 33"/>
                  <a:gd name="T27" fmla="*/ 0 h 33"/>
                  <a:gd name="T28" fmla="*/ 21 w 33"/>
                  <a:gd name="T29" fmla="*/ 0 h 33"/>
                  <a:gd name="T30" fmla="*/ 22 w 33"/>
                  <a:gd name="T31" fmla="*/ 0 h 33"/>
                  <a:gd name="T32" fmla="*/ 25 w 33"/>
                  <a:gd name="T33" fmla="*/ 0 h 33"/>
                  <a:gd name="T34" fmla="*/ 28 w 33"/>
                  <a:gd name="T35" fmla="*/ 0 h 33"/>
                  <a:gd name="T36" fmla="*/ 32 w 33"/>
                  <a:gd name="T37" fmla="*/ 0 h 33"/>
                  <a:gd name="T38" fmla="*/ 33 w 33"/>
                  <a:gd name="T39" fmla="*/ 0 h 33"/>
                  <a:gd name="T40" fmla="*/ 32 w 33"/>
                  <a:gd name="T41" fmla="*/ 0 h 33"/>
                  <a:gd name="T42" fmla="*/ 29 w 33"/>
                  <a:gd name="T43" fmla="*/ 0 h 33"/>
                  <a:gd name="T44" fmla="*/ 28 w 33"/>
                  <a:gd name="T45" fmla="*/ 0 h 33"/>
                  <a:gd name="T46" fmla="*/ 28 w 33"/>
                  <a:gd name="T47" fmla="*/ 0 h 33"/>
                  <a:gd name="T48" fmla="*/ 29 w 33"/>
                  <a:gd name="T49" fmla="*/ 0 h 33"/>
                  <a:gd name="T50" fmla="*/ 29 w 33"/>
                  <a:gd name="T51" fmla="*/ 0 h 33"/>
                  <a:gd name="T52" fmla="*/ 27 w 33"/>
                  <a:gd name="T53" fmla="*/ 0 h 33"/>
                  <a:gd name="T54" fmla="*/ 25 w 33"/>
                  <a:gd name="T55" fmla="*/ 0 h 33"/>
                  <a:gd name="T56" fmla="*/ 20 w 33"/>
                  <a:gd name="T57" fmla="*/ 0 h 33"/>
                  <a:gd name="T58" fmla="*/ 16 w 33"/>
                  <a:gd name="T59" fmla="*/ 0 h 33"/>
                  <a:gd name="T60" fmla="*/ 12 w 33"/>
                  <a:gd name="T61" fmla="*/ 0 h 33"/>
                  <a:gd name="T62" fmla="*/ 7 w 33"/>
                  <a:gd name="T63" fmla="*/ 0 h 33"/>
                  <a:gd name="T64" fmla="*/ 5 w 33"/>
                  <a:gd name="T65" fmla="*/ 0 h 33"/>
                  <a:gd name="T66" fmla="*/ 6 w 33"/>
                  <a:gd name="T67" fmla="*/ 0 h 33"/>
                  <a:gd name="T68" fmla="*/ 8 w 33"/>
                  <a:gd name="T69" fmla="*/ 0 h 33"/>
                  <a:gd name="T70" fmla="*/ 8 w 33"/>
                  <a:gd name="T71" fmla="*/ 0 h 33"/>
                  <a:gd name="T72" fmla="*/ 7 w 33"/>
                  <a:gd name="T73" fmla="*/ 0 h 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"/>
                  <a:gd name="T112" fmla="*/ 0 h 33"/>
                  <a:gd name="T113" fmla="*/ 33 w 33"/>
                  <a:gd name="T114" fmla="*/ 33 h 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" h="33">
                    <a:moveTo>
                      <a:pt x="7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1" y="19"/>
                    </a:lnTo>
                    <a:lnTo>
                      <a:pt x="14" y="22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7" y="28"/>
                    </a:lnTo>
                    <a:lnTo>
                      <a:pt x="19" y="25"/>
                    </a:lnTo>
                    <a:lnTo>
                      <a:pt x="21" y="22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8" y="19"/>
                    </a:lnTo>
                    <a:lnTo>
                      <a:pt x="32" y="18"/>
                    </a:lnTo>
                    <a:lnTo>
                      <a:pt x="33" y="13"/>
                    </a:lnTo>
                    <a:lnTo>
                      <a:pt x="32" y="9"/>
                    </a:lnTo>
                    <a:lnTo>
                      <a:pt x="29" y="4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0" y="18"/>
                    </a:lnTo>
                    <a:lnTo>
                      <a:pt x="16" y="16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9" name="Freeform 61"/>
              <p:cNvSpPr>
                <a:spLocks/>
              </p:cNvSpPr>
              <p:nvPr/>
            </p:nvSpPr>
            <p:spPr bwMode="auto">
              <a:xfrm>
                <a:off x="5334" y="2173"/>
                <a:ext cx="37" cy="18"/>
              </a:xfrm>
              <a:custGeom>
                <a:avLst/>
                <a:gdLst>
                  <a:gd name="T0" fmla="*/ 10 w 37"/>
                  <a:gd name="T1" fmla="*/ 1 h 34"/>
                  <a:gd name="T2" fmla="*/ 18 w 37"/>
                  <a:gd name="T3" fmla="*/ 1 h 34"/>
                  <a:gd name="T4" fmla="*/ 24 w 37"/>
                  <a:gd name="T5" fmla="*/ 1 h 34"/>
                  <a:gd name="T6" fmla="*/ 30 w 37"/>
                  <a:gd name="T7" fmla="*/ 1 h 34"/>
                  <a:gd name="T8" fmla="*/ 32 w 37"/>
                  <a:gd name="T9" fmla="*/ 1 h 34"/>
                  <a:gd name="T10" fmla="*/ 33 w 37"/>
                  <a:gd name="T11" fmla="*/ 1 h 34"/>
                  <a:gd name="T12" fmla="*/ 32 w 37"/>
                  <a:gd name="T13" fmla="*/ 1 h 34"/>
                  <a:gd name="T14" fmla="*/ 30 w 37"/>
                  <a:gd name="T15" fmla="*/ 1 h 34"/>
                  <a:gd name="T16" fmla="*/ 27 w 37"/>
                  <a:gd name="T17" fmla="*/ 1 h 34"/>
                  <a:gd name="T18" fmla="*/ 24 w 37"/>
                  <a:gd name="T19" fmla="*/ 1 h 34"/>
                  <a:gd name="T20" fmla="*/ 22 w 37"/>
                  <a:gd name="T21" fmla="*/ 1 h 34"/>
                  <a:gd name="T22" fmla="*/ 23 w 37"/>
                  <a:gd name="T23" fmla="*/ 1 h 34"/>
                  <a:gd name="T24" fmla="*/ 29 w 37"/>
                  <a:gd name="T25" fmla="*/ 1 h 34"/>
                  <a:gd name="T26" fmla="*/ 35 w 37"/>
                  <a:gd name="T27" fmla="*/ 1 h 34"/>
                  <a:gd name="T28" fmla="*/ 37 w 37"/>
                  <a:gd name="T29" fmla="*/ 1 h 34"/>
                  <a:gd name="T30" fmla="*/ 36 w 37"/>
                  <a:gd name="T31" fmla="*/ 1 h 34"/>
                  <a:gd name="T32" fmla="*/ 33 w 37"/>
                  <a:gd name="T33" fmla="*/ 1 h 34"/>
                  <a:gd name="T34" fmla="*/ 27 w 37"/>
                  <a:gd name="T35" fmla="*/ 1 h 34"/>
                  <a:gd name="T36" fmla="*/ 21 w 37"/>
                  <a:gd name="T37" fmla="*/ 1 h 34"/>
                  <a:gd name="T38" fmla="*/ 13 w 37"/>
                  <a:gd name="T39" fmla="*/ 1 h 34"/>
                  <a:gd name="T40" fmla="*/ 6 w 37"/>
                  <a:gd name="T41" fmla="*/ 1 h 34"/>
                  <a:gd name="T42" fmla="*/ 3 w 37"/>
                  <a:gd name="T43" fmla="*/ 1 h 34"/>
                  <a:gd name="T44" fmla="*/ 0 w 37"/>
                  <a:gd name="T45" fmla="*/ 1 h 34"/>
                  <a:gd name="T46" fmla="*/ 0 w 37"/>
                  <a:gd name="T47" fmla="*/ 1 h 34"/>
                  <a:gd name="T48" fmla="*/ 3 w 37"/>
                  <a:gd name="T49" fmla="*/ 1 h 34"/>
                  <a:gd name="T50" fmla="*/ 6 w 37"/>
                  <a:gd name="T51" fmla="*/ 1 h 34"/>
                  <a:gd name="T52" fmla="*/ 9 w 37"/>
                  <a:gd name="T53" fmla="*/ 1 h 34"/>
                  <a:gd name="T54" fmla="*/ 13 w 37"/>
                  <a:gd name="T55" fmla="*/ 0 h 34"/>
                  <a:gd name="T56" fmla="*/ 17 w 37"/>
                  <a:gd name="T57" fmla="*/ 0 h 34"/>
                  <a:gd name="T58" fmla="*/ 19 w 37"/>
                  <a:gd name="T59" fmla="*/ 1 h 34"/>
                  <a:gd name="T60" fmla="*/ 20 w 37"/>
                  <a:gd name="T61" fmla="*/ 1 h 34"/>
                  <a:gd name="T62" fmla="*/ 19 w 37"/>
                  <a:gd name="T63" fmla="*/ 1 h 34"/>
                  <a:gd name="T64" fmla="*/ 16 w 37"/>
                  <a:gd name="T65" fmla="*/ 1 h 34"/>
                  <a:gd name="T66" fmla="*/ 11 w 37"/>
                  <a:gd name="T67" fmla="*/ 1 h 34"/>
                  <a:gd name="T68" fmla="*/ 7 w 37"/>
                  <a:gd name="T69" fmla="*/ 1 h 34"/>
                  <a:gd name="T70" fmla="*/ 6 w 37"/>
                  <a:gd name="T71" fmla="*/ 1 h 34"/>
                  <a:gd name="T72" fmla="*/ 10 w 37"/>
                  <a:gd name="T73" fmla="*/ 1 h 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"/>
                  <a:gd name="T112" fmla="*/ 0 h 34"/>
                  <a:gd name="T113" fmla="*/ 37 w 37"/>
                  <a:gd name="T114" fmla="*/ 34 h 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" h="34">
                    <a:moveTo>
                      <a:pt x="10" y="22"/>
                    </a:moveTo>
                    <a:lnTo>
                      <a:pt x="18" y="25"/>
                    </a:lnTo>
                    <a:lnTo>
                      <a:pt x="24" y="25"/>
                    </a:lnTo>
                    <a:lnTo>
                      <a:pt x="30" y="24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2" y="15"/>
                    </a:lnTo>
                    <a:lnTo>
                      <a:pt x="30" y="12"/>
                    </a:lnTo>
                    <a:lnTo>
                      <a:pt x="27" y="10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23" y="3"/>
                    </a:lnTo>
                    <a:lnTo>
                      <a:pt x="29" y="6"/>
                    </a:lnTo>
                    <a:lnTo>
                      <a:pt x="35" y="12"/>
                    </a:lnTo>
                    <a:lnTo>
                      <a:pt x="37" y="19"/>
                    </a:lnTo>
                    <a:lnTo>
                      <a:pt x="36" y="25"/>
                    </a:lnTo>
                    <a:lnTo>
                      <a:pt x="33" y="31"/>
                    </a:lnTo>
                    <a:lnTo>
                      <a:pt x="27" y="34"/>
                    </a:lnTo>
                    <a:lnTo>
                      <a:pt x="21" y="34"/>
                    </a:lnTo>
                    <a:lnTo>
                      <a:pt x="13" y="31"/>
                    </a:lnTo>
                    <a:lnTo>
                      <a:pt x="6" y="27"/>
                    </a:lnTo>
                    <a:lnTo>
                      <a:pt x="3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0" name="Freeform 62"/>
              <p:cNvSpPr>
                <a:spLocks/>
              </p:cNvSpPr>
              <p:nvPr/>
            </p:nvSpPr>
            <p:spPr bwMode="auto">
              <a:xfrm>
                <a:off x="5157" y="2423"/>
                <a:ext cx="93" cy="118"/>
              </a:xfrm>
              <a:custGeom>
                <a:avLst/>
                <a:gdLst>
                  <a:gd name="T0" fmla="*/ 63 w 93"/>
                  <a:gd name="T1" fmla="*/ 0 h 237"/>
                  <a:gd name="T2" fmla="*/ 55 w 93"/>
                  <a:gd name="T3" fmla="*/ 0 h 237"/>
                  <a:gd name="T4" fmla="*/ 42 w 93"/>
                  <a:gd name="T5" fmla="*/ 0 h 237"/>
                  <a:gd name="T6" fmla="*/ 28 w 93"/>
                  <a:gd name="T7" fmla="*/ 0 h 237"/>
                  <a:gd name="T8" fmla="*/ 16 w 93"/>
                  <a:gd name="T9" fmla="*/ 0 h 237"/>
                  <a:gd name="T10" fmla="*/ 14 w 93"/>
                  <a:gd name="T11" fmla="*/ 0 h 237"/>
                  <a:gd name="T12" fmla="*/ 13 w 93"/>
                  <a:gd name="T13" fmla="*/ 0 h 237"/>
                  <a:gd name="T14" fmla="*/ 2 w 93"/>
                  <a:gd name="T15" fmla="*/ 0 h 237"/>
                  <a:gd name="T16" fmla="*/ 1 w 93"/>
                  <a:gd name="T17" fmla="*/ 0 h 237"/>
                  <a:gd name="T18" fmla="*/ 10 w 93"/>
                  <a:gd name="T19" fmla="*/ 0 h 237"/>
                  <a:gd name="T20" fmla="*/ 22 w 93"/>
                  <a:gd name="T21" fmla="*/ 0 h 237"/>
                  <a:gd name="T22" fmla="*/ 32 w 93"/>
                  <a:gd name="T23" fmla="*/ 0 h 237"/>
                  <a:gd name="T24" fmla="*/ 41 w 93"/>
                  <a:gd name="T25" fmla="*/ 0 h 237"/>
                  <a:gd name="T26" fmla="*/ 53 w 93"/>
                  <a:gd name="T27" fmla="*/ 0 h 237"/>
                  <a:gd name="T28" fmla="*/ 74 w 93"/>
                  <a:gd name="T29" fmla="*/ 0 h 237"/>
                  <a:gd name="T30" fmla="*/ 87 w 93"/>
                  <a:gd name="T31" fmla="*/ 0 h 237"/>
                  <a:gd name="T32" fmla="*/ 93 w 93"/>
                  <a:gd name="T33" fmla="*/ 0 h 237"/>
                  <a:gd name="T34" fmla="*/ 90 w 93"/>
                  <a:gd name="T35" fmla="*/ 0 h 237"/>
                  <a:gd name="T36" fmla="*/ 82 w 93"/>
                  <a:gd name="T37" fmla="*/ 0 h 237"/>
                  <a:gd name="T38" fmla="*/ 70 w 93"/>
                  <a:gd name="T39" fmla="*/ 0 h 237"/>
                  <a:gd name="T40" fmla="*/ 58 w 93"/>
                  <a:gd name="T41" fmla="*/ 0 h 237"/>
                  <a:gd name="T42" fmla="*/ 49 w 93"/>
                  <a:gd name="T43" fmla="*/ 0 h 237"/>
                  <a:gd name="T44" fmla="*/ 40 w 93"/>
                  <a:gd name="T45" fmla="*/ 0 h 237"/>
                  <a:gd name="T46" fmla="*/ 32 w 93"/>
                  <a:gd name="T47" fmla="*/ 0 h 237"/>
                  <a:gd name="T48" fmla="*/ 26 w 93"/>
                  <a:gd name="T49" fmla="*/ 0 h 237"/>
                  <a:gd name="T50" fmla="*/ 14 w 93"/>
                  <a:gd name="T51" fmla="*/ 0 h 237"/>
                  <a:gd name="T52" fmla="*/ 14 w 93"/>
                  <a:gd name="T53" fmla="*/ 0 h 237"/>
                  <a:gd name="T54" fmla="*/ 24 w 93"/>
                  <a:gd name="T55" fmla="*/ 0 h 237"/>
                  <a:gd name="T56" fmla="*/ 24 w 93"/>
                  <a:gd name="T57" fmla="*/ 0 h 237"/>
                  <a:gd name="T58" fmla="*/ 20 w 93"/>
                  <a:gd name="T59" fmla="*/ 0 h 237"/>
                  <a:gd name="T60" fmla="*/ 25 w 93"/>
                  <a:gd name="T61" fmla="*/ 0 h 237"/>
                  <a:gd name="T62" fmla="*/ 40 w 93"/>
                  <a:gd name="T63" fmla="*/ 0 h 237"/>
                  <a:gd name="T64" fmla="*/ 64 w 93"/>
                  <a:gd name="T65" fmla="*/ 0 h 237"/>
                  <a:gd name="T66" fmla="*/ 68 w 93"/>
                  <a:gd name="T67" fmla="*/ 0 h 237"/>
                  <a:gd name="T68" fmla="*/ 64 w 93"/>
                  <a:gd name="T69" fmla="*/ 0 h 2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237"/>
                  <a:gd name="T107" fmla="*/ 93 w 93"/>
                  <a:gd name="T108" fmla="*/ 237 h 2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237">
                    <a:moveTo>
                      <a:pt x="64" y="231"/>
                    </a:moveTo>
                    <a:lnTo>
                      <a:pt x="63" y="217"/>
                    </a:lnTo>
                    <a:lnTo>
                      <a:pt x="59" y="205"/>
                    </a:lnTo>
                    <a:lnTo>
                      <a:pt x="55" y="195"/>
                    </a:lnTo>
                    <a:lnTo>
                      <a:pt x="49" y="187"/>
                    </a:lnTo>
                    <a:lnTo>
                      <a:pt x="42" y="180"/>
                    </a:lnTo>
                    <a:lnTo>
                      <a:pt x="36" y="174"/>
                    </a:lnTo>
                    <a:lnTo>
                      <a:pt x="28" y="168"/>
                    </a:lnTo>
                    <a:lnTo>
                      <a:pt x="23" y="162"/>
                    </a:lnTo>
                    <a:lnTo>
                      <a:pt x="16" y="148"/>
                    </a:lnTo>
                    <a:lnTo>
                      <a:pt x="14" y="135"/>
                    </a:lnTo>
                    <a:lnTo>
                      <a:pt x="14" y="123"/>
                    </a:lnTo>
                    <a:lnTo>
                      <a:pt x="15" y="114"/>
                    </a:lnTo>
                    <a:lnTo>
                      <a:pt x="13" y="106"/>
                    </a:lnTo>
                    <a:lnTo>
                      <a:pt x="7" y="97"/>
                    </a:lnTo>
                    <a:lnTo>
                      <a:pt x="2" y="85"/>
                    </a:lnTo>
                    <a:lnTo>
                      <a:pt x="0" y="73"/>
                    </a:lnTo>
                    <a:lnTo>
                      <a:pt x="1" y="58"/>
                    </a:lnTo>
                    <a:lnTo>
                      <a:pt x="4" y="46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2" y="32"/>
                    </a:lnTo>
                    <a:lnTo>
                      <a:pt x="27" y="30"/>
                    </a:lnTo>
                    <a:lnTo>
                      <a:pt x="32" y="29"/>
                    </a:lnTo>
                    <a:lnTo>
                      <a:pt x="37" y="27"/>
                    </a:lnTo>
                    <a:lnTo>
                      <a:pt x="41" y="21"/>
                    </a:lnTo>
                    <a:lnTo>
                      <a:pt x="46" y="12"/>
                    </a:lnTo>
                    <a:lnTo>
                      <a:pt x="53" y="3"/>
                    </a:lnTo>
                    <a:lnTo>
                      <a:pt x="65" y="0"/>
                    </a:lnTo>
                    <a:lnTo>
                      <a:pt x="74" y="2"/>
                    </a:lnTo>
                    <a:lnTo>
                      <a:pt x="80" y="6"/>
                    </a:lnTo>
                    <a:lnTo>
                      <a:pt x="87" y="12"/>
                    </a:lnTo>
                    <a:lnTo>
                      <a:pt x="92" y="20"/>
                    </a:lnTo>
                    <a:lnTo>
                      <a:pt x="93" y="24"/>
                    </a:lnTo>
                    <a:lnTo>
                      <a:pt x="92" y="29"/>
                    </a:lnTo>
                    <a:lnTo>
                      <a:pt x="90" y="30"/>
                    </a:lnTo>
                    <a:lnTo>
                      <a:pt x="87" y="27"/>
                    </a:lnTo>
                    <a:lnTo>
                      <a:pt x="82" y="21"/>
                    </a:lnTo>
                    <a:lnTo>
                      <a:pt x="77" y="15"/>
                    </a:lnTo>
                    <a:lnTo>
                      <a:pt x="70" y="12"/>
                    </a:lnTo>
                    <a:lnTo>
                      <a:pt x="64" y="11"/>
                    </a:lnTo>
                    <a:lnTo>
                      <a:pt x="58" y="12"/>
                    </a:lnTo>
                    <a:lnTo>
                      <a:pt x="53" y="15"/>
                    </a:lnTo>
                    <a:lnTo>
                      <a:pt x="49" y="21"/>
                    </a:lnTo>
                    <a:lnTo>
                      <a:pt x="44" y="30"/>
                    </a:lnTo>
                    <a:lnTo>
                      <a:pt x="40" y="38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6" y="42"/>
                    </a:lnTo>
                    <a:lnTo>
                      <a:pt x="19" y="46"/>
                    </a:lnTo>
                    <a:lnTo>
                      <a:pt x="14" y="54"/>
                    </a:lnTo>
                    <a:lnTo>
                      <a:pt x="12" y="70"/>
                    </a:lnTo>
                    <a:lnTo>
                      <a:pt x="14" y="87"/>
                    </a:lnTo>
                    <a:lnTo>
                      <a:pt x="18" y="97"/>
                    </a:lnTo>
                    <a:lnTo>
                      <a:pt x="24" y="103"/>
                    </a:lnTo>
                    <a:lnTo>
                      <a:pt x="25" y="111"/>
                    </a:lnTo>
                    <a:lnTo>
                      <a:pt x="24" y="118"/>
                    </a:lnTo>
                    <a:lnTo>
                      <a:pt x="22" y="126"/>
                    </a:lnTo>
                    <a:lnTo>
                      <a:pt x="20" y="132"/>
                    </a:lnTo>
                    <a:lnTo>
                      <a:pt x="22" y="139"/>
                    </a:lnTo>
                    <a:lnTo>
                      <a:pt x="25" y="147"/>
                    </a:lnTo>
                    <a:lnTo>
                      <a:pt x="31" y="157"/>
                    </a:lnTo>
                    <a:lnTo>
                      <a:pt x="40" y="168"/>
                    </a:lnTo>
                    <a:lnTo>
                      <a:pt x="53" y="180"/>
                    </a:lnTo>
                    <a:lnTo>
                      <a:pt x="64" y="195"/>
                    </a:lnTo>
                    <a:lnTo>
                      <a:pt x="68" y="214"/>
                    </a:lnTo>
                    <a:lnTo>
                      <a:pt x="68" y="229"/>
                    </a:lnTo>
                    <a:lnTo>
                      <a:pt x="67" y="23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1" name="Freeform 63"/>
              <p:cNvSpPr>
                <a:spLocks/>
              </p:cNvSpPr>
              <p:nvPr/>
            </p:nvSpPr>
            <p:spPr bwMode="auto">
              <a:xfrm>
                <a:off x="5219" y="2434"/>
                <a:ext cx="139" cy="107"/>
              </a:xfrm>
              <a:custGeom>
                <a:avLst/>
                <a:gdLst>
                  <a:gd name="T0" fmla="*/ 43 w 139"/>
                  <a:gd name="T1" fmla="*/ 1 h 214"/>
                  <a:gd name="T2" fmla="*/ 54 w 139"/>
                  <a:gd name="T3" fmla="*/ 1 h 214"/>
                  <a:gd name="T4" fmla="*/ 63 w 139"/>
                  <a:gd name="T5" fmla="*/ 0 h 214"/>
                  <a:gd name="T6" fmla="*/ 71 w 139"/>
                  <a:gd name="T7" fmla="*/ 1 h 214"/>
                  <a:gd name="T8" fmla="*/ 80 w 139"/>
                  <a:gd name="T9" fmla="*/ 1 h 214"/>
                  <a:gd name="T10" fmla="*/ 94 w 139"/>
                  <a:gd name="T11" fmla="*/ 1 h 214"/>
                  <a:gd name="T12" fmla="*/ 112 w 139"/>
                  <a:gd name="T13" fmla="*/ 1 h 214"/>
                  <a:gd name="T14" fmla="*/ 126 w 139"/>
                  <a:gd name="T15" fmla="*/ 1 h 214"/>
                  <a:gd name="T16" fmla="*/ 134 w 139"/>
                  <a:gd name="T17" fmla="*/ 1 h 214"/>
                  <a:gd name="T18" fmla="*/ 137 w 139"/>
                  <a:gd name="T19" fmla="*/ 1 h 214"/>
                  <a:gd name="T20" fmla="*/ 139 w 139"/>
                  <a:gd name="T21" fmla="*/ 1 h 214"/>
                  <a:gd name="T22" fmla="*/ 134 w 139"/>
                  <a:gd name="T23" fmla="*/ 1 h 214"/>
                  <a:gd name="T24" fmla="*/ 129 w 139"/>
                  <a:gd name="T25" fmla="*/ 1 h 214"/>
                  <a:gd name="T26" fmla="*/ 128 w 139"/>
                  <a:gd name="T27" fmla="*/ 1 h 214"/>
                  <a:gd name="T28" fmla="*/ 135 w 139"/>
                  <a:gd name="T29" fmla="*/ 1 h 214"/>
                  <a:gd name="T30" fmla="*/ 127 w 139"/>
                  <a:gd name="T31" fmla="*/ 1 h 214"/>
                  <a:gd name="T32" fmla="*/ 115 w 139"/>
                  <a:gd name="T33" fmla="*/ 1 h 214"/>
                  <a:gd name="T34" fmla="*/ 101 w 139"/>
                  <a:gd name="T35" fmla="*/ 1 h 214"/>
                  <a:gd name="T36" fmla="*/ 81 w 139"/>
                  <a:gd name="T37" fmla="*/ 1 h 214"/>
                  <a:gd name="T38" fmla="*/ 68 w 139"/>
                  <a:gd name="T39" fmla="*/ 1 h 214"/>
                  <a:gd name="T40" fmla="*/ 61 w 139"/>
                  <a:gd name="T41" fmla="*/ 1 h 214"/>
                  <a:gd name="T42" fmla="*/ 54 w 139"/>
                  <a:gd name="T43" fmla="*/ 1 h 214"/>
                  <a:gd name="T44" fmla="*/ 54 w 139"/>
                  <a:gd name="T45" fmla="*/ 1 h 214"/>
                  <a:gd name="T46" fmla="*/ 62 w 139"/>
                  <a:gd name="T47" fmla="*/ 1 h 214"/>
                  <a:gd name="T48" fmla="*/ 72 w 139"/>
                  <a:gd name="T49" fmla="*/ 1 h 214"/>
                  <a:gd name="T50" fmla="*/ 85 w 139"/>
                  <a:gd name="T51" fmla="*/ 1 h 214"/>
                  <a:gd name="T52" fmla="*/ 94 w 139"/>
                  <a:gd name="T53" fmla="*/ 1 h 214"/>
                  <a:gd name="T54" fmla="*/ 109 w 139"/>
                  <a:gd name="T55" fmla="*/ 1 h 214"/>
                  <a:gd name="T56" fmla="*/ 123 w 139"/>
                  <a:gd name="T57" fmla="*/ 1 h 214"/>
                  <a:gd name="T58" fmla="*/ 129 w 139"/>
                  <a:gd name="T59" fmla="*/ 1 h 214"/>
                  <a:gd name="T60" fmla="*/ 124 w 139"/>
                  <a:gd name="T61" fmla="*/ 1 h 214"/>
                  <a:gd name="T62" fmla="*/ 124 w 139"/>
                  <a:gd name="T63" fmla="*/ 1 h 214"/>
                  <a:gd name="T64" fmla="*/ 131 w 139"/>
                  <a:gd name="T65" fmla="*/ 1 h 214"/>
                  <a:gd name="T66" fmla="*/ 134 w 139"/>
                  <a:gd name="T67" fmla="*/ 1 h 214"/>
                  <a:gd name="T68" fmla="*/ 129 w 139"/>
                  <a:gd name="T69" fmla="*/ 1 h 214"/>
                  <a:gd name="T70" fmla="*/ 113 w 139"/>
                  <a:gd name="T71" fmla="*/ 1 h 214"/>
                  <a:gd name="T72" fmla="*/ 89 w 139"/>
                  <a:gd name="T73" fmla="*/ 1 h 214"/>
                  <a:gd name="T74" fmla="*/ 78 w 139"/>
                  <a:gd name="T75" fmla="*/ 1 h 214"/>
                  <a:gd name="T76" fmla="*/ 71 w 139"/>
                  <a:gd name="T77" fmla="*/ 1 h 214"/>
                  <a:gd name="T78" fmla="*/ 56 w 139"/>
                  <a:gd name="T79" fmla="*/ 1 h 214"/>
                  <a:gd name="T80" fmla="*/ 36 w 139"/>
                  <a:gd name="T81" fmla="*/ 1 h 214"/>
                  <a:gd name="T82" fmla="*/ 25 w 139"/>
                  <a:gd name="T83" fmla="*/ 1 h 214"/>
                  <a:gd name="T84" fmla="*/ 27 w 139"/>
                  <a:gd name="T85" fmla="*/ 1 h 214"/>
                  <a:gd name="T86" fmla="*/ 18 w 139"/>
                  <a:gd name="T87" fmla="*/ 1 h 214"/>
                  <a:gd name="T88" fmla="*/ 8 w 139"/>
                  <a:gd name="T89" fmla="*/ 1 h 214"/>
                  <a:gd name="T90" fmla="*/ 7 w 139"/>
                  <a:gd name="T91" fmla="*/ 1 h 214"/>
                  <a:gd name="T92" fmla="*/ 13 w 139"/>
                  <a:gd name="T93" fmla="*/ 1 h 214"/>
                  <a:gd name="T94" fmla="*/ 15 w 139"/>
                  <a:gd name="T95" fmla="*/ 1 h 214"/>
                  <a:gd name="T96" fmla="*/ 9 w 139"/>
                  <a:gd name="T97" fmla="*/ 1 h 214"/>
                  <a:gd name="T98" fmla="*/ 10 w 139"/>
                  <a:gd name="T99" fmla="*/ 1 h 214"/>
                  <a:gd name="T100" fmla="*/ 8 w 139"/>
                  <a:gd name="T101" fmla="*/ 1 h 214"/>
                  <a:gd name="T102" fmla="*/ 1 w 139"/>
                  <a:gd name="T103" fmla="*/ 1 h 214"/>
                  <a:gd name="T104" fmla="*/ 4 w 139"/>
                  <a:gd name="T105" fmla="*/ 1 h 214"/>
                  <a:gd name="T106" fmla="*/ 17 w 139"/>
                  <a:gd name="T107" fmla="*/ 1 h 214"/>
                  <a:gd name="T108" fmla="*/ 16 w 139"/>
                  <a:gd name="T109" fmla="*/ 1 h 214"/>
                  <a:gd name="T110" fmla="*/ 14 w 139"/>
                  <a:gd name="T111" fmla="*/ 1 h 214"/>
                  <a:gd name="T112" fmla="*/ 20 w 139"/>
                  <a:gd name="T113" fmla="*/ 1 h 214"/>
                  <a:gd name="T114" fmla="*/ 32 w 139"/>
                  <a:gd name="T115" fmla="*/ 1 h 2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9"/>
                  <a:gd name="T175" fmla="*/ 0 h 214"/>
                  <a:gd name="T176" fmla="*/ 139 w 139"/>
                  <a:gd name="T177" fmla="*/ 214 h 2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9" h="214">
                    <a:moveTo>
                      <a:pt x="37" y="15"/>
                    </a:moveTo>
                    <a:lnTo>
                      <a:pt x="43" y="9"/>
                    </a:lnTo>
                    <a:lnTo>
                      <a:pt x="48" y="3"/>
                    </a:lnTo>
                    <a:lnTo>
                      <a:pt x="54" y="2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80" y="9"/>
                    </a:lnTo>
                    <a:lnTo>
                      <a:pt x="86" y="18"/>
                    </a:lnTo>
                    <a:lnTo>
                      <a:pt x="94" y="27"/>
                    </a:lnTo>
                    <a:lnTo>
                      <a:pt x="101" y="31"/>
                    </a:lnTo>
                    <a:lnTo>
                      <a:pt x="112" y="36"/>
                    </a:lnTo>
                    <a:lnTo>
                      <a:pt x="121" y="40"/>
                    </a:lnTo>
                    <a:lnTo>
                      <a:pt x="126" y="46"/>
                    </a:lnTo>
                    <a:lnTo>
                      <a:pt x="131" y="52"/>
                    </a:lnTo>
                    <a:lnTo>
                      <a:pt x="134" y="58"/>
                    </a:lnTo>
                    <a:lnTo>
                      <a:pt x="135" y="64"/>
                    </a:lnTo>
                    <a:lnTo>
                      <a:pt x="137" y="69"/>
                    </a:lnTo>
                    <a:lnTo>
                      <a:pt x="138" y="75"/>
                    </a:lnTo>
                    <a:lnTo>
                      <a:pt x="139" y="85"/>
                    </a:lnTo>
                    <a:lnTo>
                      <a:pt x="137" y="93"/>
                    </a:lnTo>
                    <a:lnTo>
                      <a:pt x="134" y="99"/>
                    </a:lnTo>
                    <a:lnTo>
                      <a:pt x="132" y="102"/>
                    </a:lnTo>
                    <a:lnTo>
                      <a:pt x="129" y="103"/>
                    </a:lnTo>
                    <a:lnTo>
                      <a:pt x="128" y="108"/>
                    </a:lnTo>
                    <a:lnTo>
                      <a:pt x="128" y="114"/>
                    </a:lnTo>
                    <a:lnTo>
                      <a:pt x="133" y="121"/>
                    </a:lnTo>
                    <a:lnTo>
                      <a:pt x="135" y="132"/>
                    </a:lnTo>
                    <a:lnTo>
                      <a:pt x="133" y="145"/>
                    </a:lnTo>
                    <a:lnTo>
                      <a:pt x="127" y="159"/>
                    </a:lnTo>
                    <a:lnTo>
                      <a:pt x="121" y="168"/>
                    </a:lnTo>
                    <a:lnTo>
                      <a:pt x="115" y="175"/>
                    </a:lnTo>
                    <a:lnTo>
                      <a:pt x="109" y="183"/>
                    </a:lnTo>
                    <a:lnTo>
                      <a:pt x="101" y="189"/>
                    </a:lnTo>
                    <a:lnTo>
                      <a:pt x="92" y="192"/>
                    </a:lnTo>
                    <a:lnTo>
                      <a:pt x="81" y="195"/>
                    </a:lnTo>
                    <a:lnTo>
                      <a:pt x="73" y="201"/>
                    </a:lnTo>
                    <a:lnTo>
                      <a:pt x="68" y="207"/>
                    </a:lnTo>
                    <a:lnTo>
                      <a:pt x="65" y="211"/>
                    </a:lnTo>
                    <a:lnTo>
                      <a:pt x="61" y="213"/>
                    </a:lnTo>
                    <a:lnTo>
                      <a:pt x="57" y="214"/>
                    </a:lnTo>
                    <a:lnTo>
                      <a:pt x="54" y="214"/>
                    </a:lnTo>
                    <a:lnTo>
                      <a:pt x="53" y="211"/>
                    </a:lnTo>
                    <a:lnTo>
                      <a:pt x="54" y="210"/>
                    </a:lnTo>
                    <a:lnTo>
                      <a:pt x="58" y="208"/>
                    </a:lnTo>
                    <a:lnTo>
                      <a:pt x="62" y="207"/>
                    </a:lnTo>
                    <a:lnTo>
                      <a:pt x="67" y="201"/>
                    </a:lnTo>
                    <a:lnTo>
                      <a:pt x="72" y="193"/>
                    </a:lnTo>
                    <a:lnTo>
                      <a:pt x="79" y="189"/>
                    </a:lnTo>
                    <a:lnTo>
                      <a:pt x="85" y="187"/>
                    </a:lnTo>
                    <a:lnTo>
                      <a:pt x="89" y="186"/>
                    </a:lnTo>
                    <a:lnTo>
                      <a:pt x="94" y="184"/>
                    </a:lnTo>
                    <a:lnTo>
                      <a:pt x="101" y="181"/>
                    </a:lnTo>
                    <a:lnTo>
                      <a:pt x="109" y="174"/>
                    </a:lnTo>
                    <a:lnTo>
                      <a:pt x="117" y="162"/>
                    </a:lnTo>
                    <a:lnTo>
                      <a:pt x="123" y="148"/>
                    </a:lnTo>
                    <a:lnTo>
                      <a:pt x="127" y="139"/>
                    </a:lnTo>
                    <a:lnTo>
                      <a:pt x="129" y="130"/>
                    </a:lnTo>
                    <a:lnTo>
                      <a:pt x="127" y="121"/>
                    </a:lnTo>
                    <a:lnTo>
                      <a:pt x="124" y="112"/>
                    </a:lnTo>
                    <a:lnTo>
                      <a:pt x="123" y="105"/>
                    </a:lnTo>
                    <a:lnTo>
                      <a:pt x="124" y="99"/>
                    </a:lnTo>
                    <a:lnTo>
                      <a:pt x="127" y="94"/>
                    </a:lnTo>
                    <a:lnTo>
                      <a:pt x="131" y="88"/>
                    </a:lnTo>
                    <a:lnTo>
                      <a:pt x="134" y="82"/>
                    </a:lnTo>
                    <a:lnTo>
                      <a:pt x="134" y="76"/>
                    </a:lnTo>
                    <a:lnTo>
                      <a:pt x="133" y="69"/>
                    </a:lnTo>
                    <a:lnTo>
                      <a:pt x="129" y="61"/>
                    </a:lnTo>
                    <a:lnTo>
                      <a:pt x="123" y="52"/>
                    </a:lnTo>
                    <a:lnTo>
                      <a:pt x="113" y="46"/>
                    </a:lnTo>
                    <a:lnTo>
                      <a:pt x="101" y="42"/>
                    </a:lnTo>
                    <a:lnTo>
                      <a:pt x="89" y="37"/>
                    </a:lnTo>
                    <a:lnTo>
                      <a:pt x="82" y="30"/>
                    </a:lnTo>
                    <a:lnTo>
                      <a:pt x="78" y="22"/>
                    </a:lnTo>
                    <a:lnTo>
                      <a:pt x="74" y="18"/>
                    </a:lnTo>
                    <a:lnTo>
                      <a:pt x="71" y="15"/>
                    </a:lnTo>
                    <a:lnTo>
                      <a:pt x="65" y="12"/>
                    </a:lnTo>
                    <a:lnTo>
                      <a:pt x="56" y="12"/>
                    </a:lnTo>
                    <a:lnTo>
                      <a:pt x="46" y="20"/>
                    </a:lnTo>
                    <a:lnTo>
                      <a:pt x="36" y="31"/>
                    </a:lnTo>
                    <a:lnTo>
                      <a:pt x="29" y="43"/>
                    </a:lnTo>
                    <a:lnTo>
                      <a:pt x="25" y="58"/>
                    </a:lnTo>
                    <a:lnTo>
                      <a:pt x="27" y="78"/>
                    </a:lnTo>
                    <a:lnTo>
                      <a:pt x="27" y="90"/>
                    </a:lnTo>
                    <a:lnTo>
                      <a:pt x="23" y="100"/>
                    </a:lnTo>
                    <a:lnTo>
                      <a:pt x="18" y="108"/>
                    </a:lnTo>
                    <a:lnTo>
                      <a:pt x="12" y="114"/>
                    </a:lnTo>
                    <a:lnTo>
                      <a:pt x="8" y="118"/>
                    </a:lnTo>
                    <a:lnTo>
                      <a:pt x="6" y="126"/>
                    </a:lnTo>
                    <a:lnTo>
                      <a:pt x="7" y="135"/>
                    </a:lnTo>
                    <a:lnTo>
                      <a:pt x="9" y="144"/>
                    </a:lnTo>
                    <a:lnTo>
                      <a:pt x="13" y="156"/>
                    </a:lnTo>
                    <a:lnTo>
                      <a:pt x="15" y="174"/>
                    </a:lnTo>
                    <a:lnTo>
                      <a:pt x="15" y="189"/>
                    </a:lnTo>
                    <a:lnTo>
                      <a:pt x="13" y="196"/>
                    </a:lnTo>
                    <a:lnTo>
                      <a:pt x="9" y="193"/>
                    </a:lnTo>
                    <a:lnTo>
                      <a:pt x="10" y="189"/>
                    </a:lnTo>
                    <a:lnTo>
                      <a:pt x="10" y="180"/>
                    </a:lnTo>
                    <a:lnTo>
                      <a:pt x="10" y="172"/>
                    </a:lnTo>
                    <a:lnTo>
                      <a:pt x="8" y="163"/>
                    </a:lnTo>
                    <a:lnTo>
                      <a:pt x="4" y="150"/>
                    </a:lnTo>
                    <a:lnTo>
                      <a:pt x="1" y="136"/>
                    </a:lnTo>
                    <a:lnTo>
                      <a:pt x="0" y="124"/>
                    </a:lnTo>
                    <a:lnTo>
                      <a:pt x="4" y="115"/>
                    </a:lnTo>
                    <a:lnTo>
                      <a:pt x="10" y="103"/>
                    </a:lnTo>
                    <a:lnTo>
                      <a:pt x="17" y="93"/>
                    </a:lnTo>
                    <a:lnTo>
                      <a:pt x="18" y="84"/>
                    </a:lnTo>
                    <a:lnTo>
                      <a:pt x="16" y="76"/>
                    </a:lnTo>
                    <a:lnTo>
                      <a:pt x="15" y="69"/>
                    </a:lnTo>
                    <a:lnTo>
                      <a:pt x="14" y="60"/>
                    </a:lnTo>
                    <a:lnTo>
                      <a:pt x="16" y="52"/>
                    </a:lnTo>
                    <a:lnTo>
                      <a:pt x="20" y="43"/>
                    </a:lnTo>
                    <a:lnTo>
                      <a:pt x="26" y="33"/>
                    </a:lnTo>
                    <a:lnTo>
                      <a:pt x="32" y="22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2" name="Freeform 64"/>
              <p:cNvSpPr>
                <a:spLocks/>
              </p:cNvSpPr>
              <p:nvPr/>
            </p:nvSpPr>
            <p:spPr bwMode="auto">
              <a:xfrm>
                <a:off x="5272" y="2489"/>
                <a:ext cx="123" cy="69"/>
              </a:xfrm>
              <a:custGeom>
                <a:avLst/>
                <a:gdLst>
                  <a:gd name="T0" fmla="*/ 0 w 123"/>
                  <a:gd name="T1" fmla="*/ 1 h 138"/>
                  <a:gd name="T2" fmla="*/ 2 w 123"/>
                  <a:gd name="T3" fmla="*/ 1 h 138"/>
                  <a:gd name="T4" fmla="*/ 6 w 123"/>
                  <a:gd name="T5" fmla="*/ 1 h 138"/>
                  <a:gd name="T6" fmla="*/ 21 w 123"/>
                  <a:gd name="T7" fmla="*/ 1 h 138"/>
                  <a:gd name="T8" fmla="*/ 31 w 123"/>
                  <a:gd name="T9" fmla="*/ 1 h 138"/>
                  <a:gd name="T10" fmla="*/ 39 w 123"/>
                  <a:gd name="T11" fmla="*/ 1 h 138"/>
                  <a:gd name="T12" fmla="*/ 49 w 123"/>
                  <a:gd name="T13" fmla="*/ 1 h 138"/>
                  <a:gd name="T14" fmla="*/ 59 w 123"/>
                  <a:gd name="T15" fmla="*/ 1 h 138"/>
                  <a:gd name="T16" fmla="*/ 69 w 123"/>
                  <a:gd name="T17" fmla="*/ 1 h 138"/>
                  <a:gd name="T18" fmla="*/ 80 w 123"/>
                  <a:gd name="T19" fmla="*/ 1 h 138"/>
                  <a:gd name="T20" fmla="*/ 87 w 123"/>
                  <a:gd name="T21" fmla="*/ 1 h 138"/>
                  <a:gd name="T22" fmla="*/ 96 w 123"/>
                  <a:gd name="T23" fmla="*/ 1 h 138"/>
                  <a:gd name="T24" fmla="*/ 108 w 123"/>
                  <a:gd name="T25" fmla="*/ 1 h 138"/>
                  <a:gd name="T26" fmla="*/ 119 w 123"/>
                  <a:gd name="T27" fmla="*/ 1 h 138"/>
                  <a:gd name="T28" fmla="*/ 117 w 123"/>
                  <a:gd name="T29" fmla="*/ 1 h 138"/>
                  <a:gd name="T30" fmla="*/ 119 w 123"/>
                  <a:gd name="T31" fmla="*/ 1 h 138"/>
                  <a:gd name="T32" fmla="*/ 123 w 123"/>
                  <a:gd name="T33" fmla="*/ 1 h 138"/>
                  <a:gd name="T34" fmla="*/ 110 w 123"/>
                  <a:gd name="T35" fmla="*/ 1 h 138"/>
                  <a:gd name="T36" fmla="*/ 94 w 123"/>
                  <a:gd name="T37" fmla="*/ 1 h 138"/>
                  <a:gd name="T38" fmla="*/ 99 w 123"/>
                  <a:gd name="T39" fmla="*/ 1 h 138"/>
                  <a:gd name="T40" fmla="*/ 108 w 123"/>
                  <a:gd name="T41" fmla="*/ 1 h 138"/>
                  <a:gd name="T42" fmla="*/ 118 w 123"/>
                  <a:gd name="T43" fmla="*/ 1 h 138"/>
                  <a:gd name="T44" fmla="*/ 117 w 123"/>
                  <a:gd name="T45" fmla="*/ 1 h 138"/>
                  <a:gd name="T46" fmla="*/ 111 w 123"/>
                  <a:gd name="T47" fmla="*/ 1 h 138"/>
                  <a:gd name="T48" fmla="*/ 112 w 123"/>
                  <a:gd name="T49" fmla="*/ 1 h 138"/>
                  <a:gd name="T50" fmla="*/ 109 w 123"/>
                  <a:gd name="T51" fmla="*/ 1 h 138"/>
                  <a:gd name="T52" fmla="*/ 100 w 123"/>
                  <a:gd name="T53" fmla="*/ 1 h 138"/>
                  <a:gd name="T54" fmla="*/ 91 w 123"/>
                  <a:gd name="T55" fmla="*/ 1 h 138"/>
                  <a:gd name="T56" fmla="*/ 81 w 123"/>
                  <a:gd name="T57" fmla="*/ 1 h 138"/>
                  <a:gd name="T58" fmla="*/ 72 w 123"/>
                  <a:gd name="T59" fmla="*/ 1 h 138"/>
                  <a:gd name="T60" fmla="*/ 66 w 123"/>
                  <a:gd name="T61" fmla="*/ 1 h 138"/>
                  <a:gd name="T62" fmla="*/ 55 w 123"/>
                  <a:gd name="T63" fmla="*/ 1 h 138"/>
                  <a:gd name="T64" fmla="*/ 40 w 123"/>
                  <a:gd name="T65" fmla="*/ 1 h 138"/>
                  <a:gd name="T66" fmla="*/ 28 w 123"/>
                  <a:gd name="T67" fmla="*/ 1 h 138"/>
                  <a:gd name="T68" fmla="*/ 20 w 123"/>
                  <a:gd name="T69" fmla="*/ 1 h 138"/>
                  <a:gd name="T70" fmla="*/ 7 w 123"/>
                  <a:gd name="T71" fmla="*/ 1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3"/>
                  <a:gd name="T109" fmla="*/ 0 h 138"/>
                  <a:gd name="T110" fmla="*/ 123 w 123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3" h="138">
                    <a:moveTo>
                      <a:pt x="0" y="135"/>
                    </a:moveTo>
                    <a:lnTo>
                      <a:pt x="0" y="136"/>
                    </a:lnTo>
                    <a:lnTo>
                      <a:pt x="1" y="136"/>
                    </a:lnTo>
                    <a:lnTo>
                      <a:pt x="2" y="136"/>
                    </a:lnTo>
                    <a:lnTo>
                      <a:pt x="3" y="138"/>
                    </a:lnTo>
                    <a:lnTo>
                      <a:pt x="6" y="135"/>
                    </a:lnTo>
                    <a:lnTo>
                      <a:pt x="13" y="129"/>
                    </a:lnTo>
                    <a:lnTo>
                      <a:pt x="21" y="124"/>
                    </a:lnTo>
                    <a:lnTo>
                      <a:pt x="28" y="124"/>
                    </a:lnTo>
                    <a:lnTo>
                      <a:pt x="31" y="126"/>
                    </a:lnTo>
                    <a:lnTo>
                      <a:pt x="34" y="127"/>
                    </a:lnTo>
                    <a:lnTo>
                      <a:pt x="39" y="127"/>
                    </a:lnTo>
                    <a:lnTo>
                      <a:pt x="44" y="127"/>
                    </a:lnTo>
                    <a:lnTo>
                      <a:pt x="49" y="127"/>
                    </a:lnTo>
                    <a:lnTo>
                      <a:pt x="55" y="127"/>
                    </a:lnTo>
                    <a:lnTo>
                      <a:pt x="59" y="124"/>
                    </a:lnTo>
                    <a:lnTo>
                      <a:pt x="62" y="121"/>
                    </a:lnTo>
                    <a:lnTo>
                      <a:pt x="69" y="115"/>
                    </a:lnTo>
                    <a:lnTo>
                      <a:pt x="74" y="114"/>
                    </a:lnTo>
                    <a:lnTo>
                      <a:pt x="80" y="115"/>
                    </a:lnTo>
                    <a:lnTo>
                      <a:pt x="83" y="115"/>
                    </a:lnTo>
                    <a:lnTo>
                      <a:pt x="87" y="112"/>
                    </a:lnTo>
                    <a:lnTo>
                      <a:pt x="91" y="106"/>
                    </a:lnTo>
                    <a:lnTo>
                      <a:pt x="96" y="103"/>
                    </a:lnTo>
                    <a:lnTo>
                      <a:pt x="101" y="102"/>
                    </a:lnTo>
                    <a:lnTo>
                      <a:pt x="108" y="100"/>
                    </a:lnTo>
                    <a:lnTo>
                      <a:pt x="114" y="93"/>
                    </a:lnTo>
                    <a:lnTo>
                      <a:pt x="119" y="81"/>
                    </a:lnTo>
                    <a:lnTo>
                      <a:pt x="118" y="67"/>
                    </a:lnTo>
                    <a:lnTo>
                      <a:pt x="117" y="61"/>
                    </a:lnTo>
                    <a:lnTo>
                      <a:pt x="118" y="52"/>
                    </a:lnTo>
                    <a:lnTo>
                      <a:pt x="119" y="45"/>
                    </a:lnTo>
                    <a:lnTo>
                      <a:pt x="121" y="39"/>
                    </a:lnTo>
                    <a:lnTo>
                      <a:pt x="123" y="28"/>
                    </a:lnTo>
                    <a:lnTo>
                      <a:pt x="120" y="13"/>
                    </a:lnTo>
                    <a:lnTo>
                      <a:pt x="110" y="3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6" y="3"/>
                    </a:lnTo>
                    <a:lnTo>
                      <a:pt x="99" y="6"/>
                    </a:lnTo>
                    <a:lnTo>
                      <a:pt x="104" y="7"/>
                    </a:lnTo>
                    <a:lnTo>
                      <a:pt x="108" y="10"/>
                    </a:lnTo>
                    <a:lnTo>
                      <a:pt x="113" y="15"/>
                    </a:lnTo>
                    <a:lnTo>
                      <a:pt x="118" y="22"/>
                    </a:lnTo>
                    <a:lnTo>
                      <a:pt x="119" y="28"/>
                    </a:lnTo>
                    <a:lnTo>
                      <a:pt x="117" y="36"/>
                    </a:lnTo>
                    <a:lnTo>
                      <a:pt x="113" y="45"/>
                    </a:lnTo>
                    <a:lnTo>
                      <a:pt x="111" y="55"/>
                    </a:lnTo>
                    <a:lnTo>
                      <a:pt x="111" y="64"/>
                    </a:lnTo>
                    <a:lnTo>
                      <a:pt x="112" y="73"/>
                    </a:lnTo>
                    <a:lnTo>
                      <a:pt x="111" y="81"/>
                    </a:lnTo>
                    <a:lnTo>
                      <a:pt x="109" y="87"/>
                    </a:lnTo>
                    <a:lnTo>
                      <a:pt x="105" y="91"/>
                    </a:lnTo>
                    <a:lnTo>
                      <a:pt x="100" y="93"/>
                    </a:lnTo>
                    <a:lnTo>
                      <a:pt x="95" y="94"/>
                    </a:lnTo>
                    <a:lnTo>
                      <a:pt x="91" y="97"/>
                    </a:lnTo>
                    <a:lnTo>
                      <a:pt x="85" y="103"/>
                    </a:lnTo>
                    <a:lnTo>
                      <a:pt x="81" y="108"/>
                    </a:lnTo>
                    <a:lnTo>
                      <a:pt x="76" y="111"/>
                    </a:lnTo>
                    <a:lnTo>
                      <a:pt x="72" y="111"/>
                    </a:lnTo>
                    <a:lnTo>
                      <a:pt x="69" y="111"/>
                    </a:lnTo>
                    <a:lnTo>
                      <a:pt x="66" y="112"/>
                    </a:lnTo>
                    <a:lnTo>
                      <a:pt x="60" y="117"/>
                    </a:lnTo>
                    <a:lnTo>
                      <a:pt x="55" y="120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3" y="117"/>
                    </a:lnTo>
                    <a:lnTo>
                      <a:pt x="28" y="115"/>
                    </a:lnTo>
                    <a:lnTo>
                      <a:pt x="22" y="117"/>
                    </a:lnTo>
                    <a:lnTo>
                      <a:pt x="20" y="118"/>
                    </a:lnTo>
                    <a:lnTo>
                      <a:pt x="15" y="121"/>
                    </a:lnTo>
                    <a:lnTo>
                      <a:pt x="7" y="12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3" name="Freeform 65"/>
              <p:cNvSpPr>
                <a:spLocks/>
              </p:cNvSpPr>
              <p:nvPr/>
            </p:nvSpPr>
            <p:spPr bwMode="auto">
              <a:xfrm>
                <a:off x="5228" y="2182"/>
                <a:ext cx="30" cy="15"/>
              </a:xfrm>
              <a:custGeom>
                <a:avLst/>
                <a:gdLst>
                  <a:gd name="T0" fmla="*/ 23 w 30"/>
                  <a:gd name="T1" fmla="*/ 1 h 28"/>
                  <a:gd name="T2" fmla="*/ 23 w 30"/>
                  <a:gd name="T3" fmla="*/ 1 h 28"/>
                  <a:gd name="T4" fmla="*/ 25 w 30"/>
                  <a:gd name="T5" fmla="*/ 1 h 28"/>
                  <a:gd name="T6" fmla="*/ 26 w 30"/>
                  <a:gd name="T7" fmla="*/ 1 h 28"/>
                  <a:gd name="T8" fmla="*/ 27 w 30"/>
                  <a:gd name="T9" fmla="*/ 1 h 28"/>
                  <a:gd name="T10" fmla="*/ 28 w 30"/>
                  <a:gd name="T11" fmla="*/ 1 h 28"/>
                  <a:gd name="T12" fmla="*/ 30 w 30"/>
                  <a:gd name="T13" fmla="*/ 1 h 28"/>
                  <a:gd name="T14" fmla="*/ 28 w 30"/>
                  <a:gd name="T15" fmla="*/ 1 h 28"/>
                  <a:gd name="T16" fmla="*/ 23 w 30"/>
                  <a:gd name="T17" fmla="*/ 1 h 28"/>
                  <a:gd name="T18" fmla="*/ 16 w 30"/>
                  <a:gd name="T19" fmla="*/ 1 h 28"/>
                  <a:gd name="T20" fmla="*/ 8 w 30"/>
                  <a:gd name="T21" fmla="*/ 1 h 28"/>
                  <a:gd name="T22" fmla="*/ 3 w 30"/>
                  <a:gd name="T23" fmla="*/ 1 h 28"/>
                  <a:gd name="T24" fmla="*/ 0 w 30"/>
                  <a:gd name="T25" fmla="*/ 1 h 28"/>
                  <a:gd name="T26" fmla="*/ 0 w 30"/>
                  <a:gd name="T27" fmla="*/ 1 h 28"/>
                  <a:gd name="T28" fmla="*/ 0 w 30"/>
                  <a:gd name="T29" fmla="*/ 1 h 28"/>
                  <a:gd name="T30" fmla="*/ 0 w 30"/>
                  <a:gd name="T31" fmla="*/ 1 h 28"/>
                  <a:gd name="T32" fmla="*/ 0 w 30"/>
                  <a:gd name="T33" fmla="*/ 1 h 28"/>
                  <a:gd name="T34" fmla="*/ 4 w 30"/>
                  <a:gd name="T35" fmla="*/ 1 h 28"/>
                  <a:gd name="T36" fmla="*/ 11 w 30"/>
                  <a:gd name="T37" fmla="*/ 1 h 28"/>
                  <a:gd name="T38" fmla="*/ 19 w 30"/>
                  <a:gd name="T39" fmla="*/ 0 h 28"/>
                  <a:gd name="T40" fmla="*/ 23 w 30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"/>
                  <a:gd name="T64" fmla="*/ 0 h 28"/>
                  <a:gd name="T65" fmla="*/ 30 w 30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" h="28">
                    <a:moveTo>
                      <a:pt x="23" y="1"/>
                    </a:moveTo>
                    <a:lnTo>
                      <a:pt x="23" y="3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30" y="10"/>
                    </a:lnTo>
                    <a:lnTo>
                      <a:pt x="28" y="15"/>
                    </a:lnTo>
                    <a:lnTo>
                      <a:pt x="23" y="21"/>
                    </a:lnTo>
                    <a:lnTo>
                      <a:pt x="16" y="25"/>
                    </a:lnTo>
                    <a:lnTo>
                      <a:pt x="8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4" name="Freeform 66"/>
              <p:cNvSpPr>
                <a:spLocks/>
              </p:cNvSpPr>
              <p:nvPr/>
            </p:nvSpPr>
            <p:spPr bwMode="auto">
              <a:xfrm>
                <a:off x="5247" y="2156"/>
                <a:ext cx="27" cy="11"/>
              </a:xfrm>
              <a:custGeom>
                <a:avLst/>
                <a:gdLst>
                  <a:gd name="T0" fmla="*/ 7 w 27"/>
                  <a:gd name="T1" fmla="*/ 0 h 23"/>
                  <a:gd name="T2" fmla="*/ 4 w 27"/>
                  <a:gd name="T3" fmla="*/ 0 h 23"/>
                  <a:gd name="T4" fmla="*/ 3 w 27"/>
                  <a:gd name="T5" fmla="*/ 0 h 23"/>
                  <a:gd name="T6" fmla="*/ 2 w 27"/>
                  <a:gd name="T7" fmla="*/ 0 h 23"/>
                  <a:gd name="T8" fmla="*/ 1 w 27"/>
                  <a:gd name="T9" fmla="*/ 0 h 23"/>
                  <a:gd name="T10" fmla="*/ 0 w 27"/>
                  <a:gd name="T11" fmla="*/ 0 h 23"/>
                  <a:gd name="T12" fmla="*/ 2 w 27"/>
                  <a:gd name="T13" fmla="*/ 0 h 23"/>
                  <a:gd name="T14" fmla="*/ 5 w 27"/>
                  <a:gd name="T15" fmla="*/ 0 h 23"/>
                  <a:gd name="T16" fmla="*/ 12 w 27"/>
                  <a:gd name="T17" fmla="*/ 0 h 23"/>
                  <a:gd name="T18" fmla="*/ 18 w 27"/>
                  <a:gd name="T19" fmla="*/ 0 h 23"/>
                  <a:gd name="T20" fmla="*/ 22 w 27"/>
                  <a:gd name="T21" fmla="*/ 0 h 23"/>
                  <a:gd name="T22" fmla="*/ 26 w 27"/>
                  <a:gd name="T23" fmla="*/ 0 h 23"/>
                  <a:gd name="T24" fmla="*/ 27 w 27"/>
                  <a:gd name="T25" fmla="*/ 0 h 23"/>
                  <a:gd name="T26" fmla="*/ 27 w 27"/>
                  <a:gd name="T27" fmla="*/ 0 h 23"/>
                  <a:gd name="T28" fmla="*/ 24 w 27"/>
                  <a:gd name="T29" fmla="*/ 0 h 23"/>
                  <a:gd name="T30" fmla="*/ 20 w 27"/>
                  <a:gd name="T31" fmla="*/ 0 h 23"/>
                  <a:gd name="T32" fmla="*/ 17 w 27"/>
                  <a:gd name="T33" fmla="*/ 0 h 23"/>
                  <a:gd name="T34" fmla="*/ 16 w 27"/>
                  <a:gd name="T35" fmla="*/ 0 h 23"/>
                  <a:gd name="T36" fmla="*/ 14 w 27"/>
                  <a:gd name="T37" fmla="*/ 0 h 23"/>
                  <a:gd name="T38" fmla="*/ 12 w 27"/>
                  <a:gd name="T39" fmla="*/ 0 h 23"/>
                  <a:gd name="T40" fmla="*/ 7 w 27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3"/>
                  <a:gd name="T65" fmla="*/ 27 w 2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3">
                    <a:moveTo>
                      <a:pt x="7" y="23"/>
                    </a:moveTo>
                    <a:lnTo>
                      <a:pt x="4" y="21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5"/>
                    </a:lnTo>
                    <a:lnTo>
                      <a:pt x="20" y="18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5" name="Freeform 67"/>
              <p:cNvSpPr>
                <a:spLocks/>
              </p:cNvSpPr>
              <p:nvPr/>
            </p:nvSpPr>
            <p:spPr bwMode="auto">
              <a:xfrm>
                <a:off x="5290" y="2134"/>
                <a:ext cx="8" cy="5"/>
              </a:xfrm>
              <a:custGeom>
                <a:avLst/>
                <a:gdLst>
                  <a:gd name="T0" fmla="*/ 1 w 8"/>
                  <a:gd name="T1" fmla="*/ 1 h 9"/>
                  <a:gd name="T2" fmla="*/ 1 w 8"/>
                  <a:gd name="T3" fmla="*/ 1 h 9"/>
                  <a:gd name="T4" fmla="*/ 1 w 8"/>
                  <a:gd name="T5" fmla="*/ 1 h 9"/>
                  <a:gd name="T6" fmla="*/ 1 w 8"/>
                  <a:gd name="T7" fmla="*/ 1 h 9"/>
                  <a:gd name="T8" fmla="*/ 0 w 8"/>
                  <a:gd name="T9" fmla="*/ 1 h 9"/>
                  <a:gd name="T10" fmla="*/ 0 w 8"/>
                  <a:gd name="T11" fmla="*/ 1 h 9"/>
                  <a:gd name="T12" fmla="*/ 1 w 8"/>
                  <a:gd name="T13" fmla="*/ 1 h 9"/>
                  <a:gd name="T14" fmla="*/ 3 w 8"/>
                  <a:gd name="T15" fmla="*/ 1 h 9"/>
                  <a:gd name="T16" fmla="*/ 5 w 8"/>
                  <a:gd name="T17" fmla="*/ 1 h 9"/>
                  <a:gd name="T18" fmla="*/ 7 w 8"/>
                  <a:gd name="T19" fmla="*/ 1 h 9"/>
                  <a:gd name="T20" fmla="*/ 8 w 8"/>
                  <a:gd name="T21" fmla="*/ 1 h 9"/>
                  <a:gd name="T22" fmla="*/ 8 w 8"/>
                  <a:gd name="T23" fmla="*/ 1 h 9"/>
                  <a:gd name="T24" fmla="*/ 7 w 8"/>
                  <a:gd name="T25" fmla="*/ 1 h 9"/>
                  <a:gd name="T26" fmla="*/ 5 w 8"/>
                  <a:gd name="T27" fmla="*/ 1 h 9"/>
                  <a:gd name="T28" fmla="*/ 5 w 8"/>
                  <a:gd name="T29" fmla="*/ 1 h 9"/>
                  <a:gd name="T30" fmla="*/ 4 w 8"/>
                  <a:gd name="T31" fmla="*/ 1 h 9"/>
                  <a:gd name="T32" fmla="*/ 4 w 8"/>
                  <a:gd name="T33" fmla="*/ 1 h 9"/>
                  <a:gd name="T34" fmla="*/ 4 w 8"/>
                  <a:gd name="T35" fmla="*/ 0 h 9"/>
                  <a:gd name="T36" fmla="*/ 3 w 8"/>
                  <a:gd name="T37" fmla="*/ 0 h 9"/>
                  <a:gd name="T38" fmla="*/ 1 w 8"/>
                  <a:gd name="T39" fmla="*/ 1 h 9"/>
                  <a:gd name="T40" fmla="*/ 1 w 8"/>
                  <a:gd name="T41" fmla="*/ 1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9"/>
                  <a:gd name="T65" fmla="*/ 8 w 8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9">
                    <a:moveTo>
                      <a:pt x="1" y="1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6" name="Freeform 68"/>
              <p:cNvSpPr>
                <a:spLocks/>
              </p:cNvSpPr>
              <p:nvPr/>
            </p:nvSpPr>
            <p:spPr bwMode="auto">
              <a:xfrm>
                <a:off x="5304" y="2161"/>
                <a:ext cx="12" cy="7"/>
              </a:xfrm>
              <a:custGeom>
                <a:avLst/>
                <a:gdLst>
                  <a:gd name="T0" fmla="*/ 3 w 12"/>
                  <a:gd name="T1" fmla="*/ 0 h 15"/>
                  <a:gd name="T2" fmla="*/ 1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2 w 12"/>
                  <a:gd name="T9" fmla="*/ 0 h 15"/>
                  <a:gd name="T10" fmla="*/ 4 w 12"/>
                  <a:gd name="T11" fmla="*/ 0 h 15"/>
                  <a:gd name="T12" fmla="*/ 8 w 12"/>
                  <a:gd name="T13" fmla="*/ 0 h 15"/>
                  <a:gd name="T14" fmla="*/ 10 w 12"/>
                  <a:gd name="T15" fmla="*/ 0 h 15"/>
                  <a:gd name="T16" fmla="*/ 11 w 12"/>
                  <a:gd name="T17" fmla="*/ 0 h 15"/>
                  <a:gd name="T18" fmla="*/ 12 w 12"/>
                  <a:gd name="T19" fmla="*/ 0 h 15"/>
                  <a:gd name="T20" fmla="*/ 11 w 12"/>
                  <a:gd name="T21" fmla="*/ 0 h 15"/>
                  <a:gd name="T22" fmla="*/ 9 w 12"/>
                  <a:gd name="T23" fmla="*/ 0 h 15"/>
                  <a:gd name="T24" fmla="*/ 6 w 12"/>
                  <a:gd name="T25" fmla="*/ 0 h 15"/>
                  <a:gd name="T26" fmla="*/ 6 w 12"/>
                  <a:gd name="T27" fmla="*/ 0 h 15"/>
                  <a:gd name="T28" fmla="*/ 4 w 12"/>
                  <a:gd name="T29" fmla="*/ 0 h 15"/>
                  <a:gd name="T30" fmla="*/ 4 w 12"/>
                  <a:gd name="T31" fmla="*/ 0 h 15"/>
                  <a:gd name="T32" fmla="*/ 3 w 12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5"/>
                  <a:gd name="T53" fmla="*/ 12 w 1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5">
                    <a:moveTo>
                      <a:pt x="3" y="15"/>
                    </a:move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7" name="Freeform 69"/>
              <p:cNvSpPr>
                <a:spLocks/>
              </p:cNvSpPr>
              <p:nvPr/>
            </p:nvSpPr>
            <p:spPr bwMode="auto">
              <a:xfrm>
                <a:off x="5330" y="2133"/>
                <a:ext cx="24" cy="9"/>
              </a:xfrm>
              <a:custGeom>
                <a:avLst/>
                <a:gdLst>
                  <a:gd name="T0" fmla="*/ 24 w 24"/>
                  <a:gd name="T1" fmla="*/ 1 h 18"/>
                  <a:gd name="T2" fmla="*/ 24 w 24"/>
                  <a:gd name="T3" fmla="*/ 1 h 18"/>
                  <a:gd name="T4" fmla="*/ 24 w 24"/>
                  <a:gd name="T5" fmla="*/ 1 h 18"/>
                  <a:gd name="T6" fmla="*/ 24 w 24"/>
                  <a:gd name="T7" fmla="*/ 1 h 18"/>
                  <a:gd name="T8" fmla="*/ 24 w 24"/>
                  <a:gd name="T9" fmla="*/ 1 h 18"/>
                  <a:gd name="T10" fmla="*/ 24 w 24"/>
                  <a:gd name="T11" fmla="*/ 1 h 18"/>
                  <a:gd name="T12" fmla="*/ 22 w 24"/>
                  <a:gd name="T13" fmla="*/ 1 h 18"/>
                  <a:gd name="T14" fmla="*/ 20 w 24"/>
                  <a:gd name="T15" fmla="*/ 1 h 18"/>
                  <a:gd name="T16" fmla="*/ 15 w 24"/>
                  <a:gd name="T17" fmla="*/ 1 h 18"/>
                  <a:gd name="T18" fmla="*/ 11 w 24"/>
                  <a:gd name="T19" fmla="*/ 1 h 18"/>
                  <a:gd name="T20" fmla="*/ 7 w 24"/>
                  <a:gd name="T21" fmla="*/ 1 h 18"/>
                  <a:gd name="T22" fmla="*/ 2 w 24"/>
                  <a:gd name="T23" fmla="*/ 1 h 18"/>
                  <a:gd name="T24" fmla="*/ 0 w 24"/>
                  <a:gd name="T25" fmla="*/ 1 h 18"/>
                  <a:gd name="T26" fmla="*/ 1 w 24"/>
                  <a:gd name="T27" fmla="*/ 1 h 18"/>
                  <a:gd name="T28" fmla="*/ 2 w 24"/>
                  <a:gd name="T29" fmla="*/ 1 h 18"/>
                  <a:gd name="T30" fmla="*/ 3 w 24"/>
                  <a:gd name="T31" fmla="*/ 1 h 18"/>
                  <a:gd name="T32" fmla="*/ 3 w 24"/>
                  <a:gd name="T33" fmla="*/ 1 h 18"/>
                  <a:gd name="T34" fmla="*/ 8 w 24"/>
                  <a:gd name="T35" fmla="*/ 0 h 18"/>
                  <a:gd name="T36" fmla="*/ 14 w 24"/>
                  <a:gd name="T37" fmla="*/ 0 h 18"/>
                  <a:gd name="T38" fmla="*/ 21 w 24"/>
                  <a:gd name="T39" fmla="*/ 1 h 18"/>
                  <a:gd name="T40" fmla="*/ 24 w 24"/>
                  <a:gd name="T41" fmla="*/ 1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18"/>
                  <a:gd name="T65" fmla="*/ 24 w 24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18">
                    <a:moveTo>
                      <a:pt x="24" y="6"/>
                    </a:move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2" y="15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11" y="16"/>
                    </a:lnTo>
                    <a:lnTo>
                      <a:pt x="7" y="15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8" name="Freeform 70"/>
              <p:cNvSpPr>
                <a:spLocks/>
              </p:cNvSpPr>
              <p:nvPr/>
            </p:nvSpPr>
            <p:spPr bwMode="auto">
              <a:xfrm>
                <a:off x="5340" y="2176"/>
                <a:ext cx="27" cy="10"/>
              </a:xfrm>
              <a:custGeom>
                <a:avLst/>
                <a:gdLst>
                  <a:gd name="T0" fmla="*/ 21 w 27"/>
                  <a:gd name="T1" fmla="*/ 1 h 19"/>
                  <a:gd name="T2" fmla="*/ 24 w 27"/>
                  <a:gd name="T3" fmla="*/ 1 h 19"/>
                  <a:gd name="T4" fmla="*/ 26 w 27"/>
                  <a:gd name="T5" fmla="*/ 1 h 19"/>
                  <a:gd name="T6" fmla="*/ 27 w 27"/>
                  <a:gd name="T7" fmla="*/ 1 h 19"/>
                  <a:gd name="T8" fmla="*/ 26 w 27"/>
                  <a:gd name="T9" fmla="*/ 1 h 19"/>
                  <a:gd name="T10" fmla="*/ 24 w 27"/>
                  <a:gd name="T11" fmla="*/ 1 h 19"/>
                  <a:gd name="T12" fmla="*/ 18 w 27"/>
                  <a:gd name="T13" fmla="*/ 1 h 19"/>
                  <a:gd name="T14" fmla="*/ 12 w 27"/>
                  <a:gd name="T15" fmla="*/ 1 h 19"/>
                  <a:gd name="T16" fmla="*/ 4 w 27"/>
                  <a:gd name="T17" fmla="*/ 1 h 19"/>
                  <a:gd name="T18" fmla="*/ 0 w 27"/>
                  <a:gd name="T19" fmla="*/ 1 h 19"/>
                  <a:gd name="T20" fmla="*/ 1 w 27"/>
                  <a:gd name="T21" fmla="*/ 1 h 19"/>
                  <a:gd name="T22" fmla="*/ 5 w 27"/>
                  <a:gd name="T23" fmla="*/ 1 h 19"/>
                  <a:gd name="T24" fmla="*/ 10 w 27"/>
                  <a:gd name="T25" fmla="*/ 0 h 19"/>
                  <a:gd name="T26" fmla="*/ 11 w 27"/>
                  <a:gd name="T27" fmla="*/ 0 h 19"/>
                  <a:gd name="T28" fmla="*/ 13 w 27"/>
                  <a:gd name="T29" fmla="*/ 0 h 19"/>
                  <a:gd name="T30" fmla="*/ 17 w 27"/>
                  <a:gd name="T31" fmla="*/ 1 h 19"/>
                  <a:gd name="T32" fmla="*/ 21 w 27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9"/>
                  <a:gd name="T53" fmla="*/ 27 w 2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9">
                    <a:moveTo>
                      <a:pt x="21" y="4"/>
                    </a:moveTo>
                    <a:lnTo>
                      <a:pt x="24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6" y="15"/>
                    </a:lnTo>
                    <a:lnTo>
                      <a:pt x="24" y="18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9" name="Freeform 71"/>
              <p:cNvSpPr>
                <a:spLocks/>
              </p:cNvSpPr>
              <p:nvPr/>
            </p:nvSpPr>
            <p:spPr bwMode="auto">
              <a:xfrm>
                <a:off x="5213" y="3974"/>
                <a:ext cx="99" cy="370"/>
              </a:xfrm>
              <a:custGeom>
                <a:avLst/>
                <a:gdLst>
                  <a:gd name="T0" fmla="*/ 22 w 99"/>
                  <a:gd name="T1" fmla="*/ 0 h 741"/>
                  <a:gd name="T2" fmla="*/ 25 w 99"/>
                  <a:gd name="T3" fmla="*/ 0 h 741"/>
                  <a:gd name="T4" fmla="*/ 34 w 99"/>
                  <a:gd name="T5" fmla="*/ 0 h 741"/>
                  <a:gd name="T6" fmla="*/ 46 w 99"/>
                  <a:gd name="T7" fmla="*/ 0 h 741"/>
                  <a:gd name="T8" fmla="*/ 61 w 99"/>
                  <a:gd name="T9" fmla="*/ 0 h 741"/>
                  <a:gd name="T10" fmla="*/ 75 w 99"/>
                  <a:gd name="T11" fmla="*/ 0 h 741"/>
                  <a:gd name="T12" fmla="*/ 87 w 99"/>
                  <a:gd name="T13" fmla="*/ 0 h 741"/>
                  <a:gd name="T14" fmla="*/ 95 w 99"/>
                  <a:gd name="T15" fmla="*/ 0 h 741"/>
                  <a:gd name="T16" fmla="*/ 99 w 99"/>
                  <a:gd name="T17" fmla="*/ 0 h 741"/>
                  <a:gd name="T18" fmla="*/ 98 w 99"/>
                  <a:gd name="T19" fmla="*/ 0 h 741"/>
                  <a:gd name="T20" fmla="*/ 93 w 99"/>
                  <a:gd name="T21" fmla="*/ 0 h 741"/>
                  <a:gd name="T22" fmla="*/ 88 w 99"/>
                  <a:gd name="T23" fmla="*/ 0 h 741"/>
                  <a:gd name="T24" fmla="*/ 80 w 99"/>
                  <a:gd name="T25" fmla="*/ 0 h 741"/>
                  <a:gd name="T26" fmla="*/ 71 w 99"/>
                  <a:gd name="T27" fmla="*/ 0 h 741"/>
                  <a:gd name="T28" fmla="*/ 61 w 99"/>
                  <a:gd name="T29" fmla="*/ 0 h 741"/>
                  <a:gd name="T30" fmla="*/ 51 w 99"/>
                  <a:gd name="T31" fmla="*/ 0 h 741"/>
                  <a:gd name="T32" fmla="*/ 41 w 99"/>
                  <a:gd name="T33" fmla="*/ 0 h 741"/>
                  <a:gd name="T34" fmla="*/ 27 w 99"/>
                  <a:gd name="T35" fmla="*/ 0 h 741"/>
                  <a:gd name="T36" fmla="*/ 20 w 99"/>
                  <a:gd name="T37" fmla="*/ 0 h 741"/>
                  <a:gd name="T38" fmla="*/ 16 w 99"/>
                  <a:gd name="T39" fmla="*/ 0 h 741"/>
                  <a:gd name="T40" fmla="*/ 16 w 99"/>
                  <a:gd name="T41" fmla="*/ 0 h 741"/>
                  <a:gd name="T42" fmla="*/ 19 w 99"/>
                  <a:gd name="T43" fmla="*/ 0 h 741"/>
                  <a:gd name="T44" fmla="*/ 23 w 99"/>
                  <a:gd name="T45" fmla="*/ 0 h 741"/>
                  <a:gd name="T46" fmla="*/ 31 w 99"/>
                  <a:gd name="T47" fmla="*/ 0 h 741"/>
                  <a:gd name="T48" fmla="*/ 39 w 99"/>
                  <a:gd name="T49" fmla="*/ 0 h 741"/>
                  <a:gd name="T50" fmla="*/ 47 w 99"/>
                  <a:gd name="T51" fmla="*/ 0 h 741"/>
                  <a:gd name="T52" fmla="*/ 54 w 99"/>
                  <a:gd name="T53" fmla="*/ 0 h 741"/>
                  <a:gd name="T54" fmla="*/ 59 w 99"/>
                  <a:gd name="T55" fmla="*/ 0 h 741"/>
                  <a:gd name="T56" fmla="*/ 61 w 99"/>
                  <a:gd name="T57" fmla="*/ 0 h 741"/>
                  <a:gd name="T58" fmla="*/ 56 w 99"/>
                  <a:gd name="T59" fmla="*/ 0 h 741"/>
                  <a:gd name="T60" fmla="*/ 46 w 99"/>
                  <a:gd name="T61" fmla="*/ 0 h 741"/>
                  <a:gd name="T62" fmla="*/ 35 w 99"/>
                  <a:gd name="T63" fmla="*/ 0 h 741"/>
                  <a:gd name="T64" fmla="*/ 25 w 99"/>
                  <a:gd name="T65" fmla="*/ 0 h 741"/>
                  <a:gd name="T66" fmla="*/ 18 w 99"/>
                  <a:gd name="T67" fmla="*/ 0 h 741"/>
                  <a:gd name="T68" fmla="*/ 10 w 99"/>
                  <a:gd name="T69" fmla="*/ 0 h 741"/>
                  <a:gd name="T70" fmla="*/ 5 w 99"/>
                  <a:gd name="T71" fmla="*/ 0 h 741"/>
                  <a:gd name="T72" fmla="*/ 1 w 99"/>
                  <a:gd name="T73" fmla="*/ 0 h 741"/>
                  <a:gd name="T74" fmla="*/ 0 w 99"/>
                  <a:gd name="T75" fmla="*/ 0 h 741"/>
                  <a:gd name="T76" fmla="*/ 0 w 99"/>
                  <a:gd name="T77" fmla="*/ 0 h 741"/>
                  <a:gd name="T78" fmla="*/ 0 w 99"/>
                  <a:gd name="T79" fmla="*/ 0 h 741"/>
                  <a:gd name="T80" fmla="*/ 0 w 99"/>
                  <a:gd name="T81" fmla="*/ 0 h 741"/>
                  <a:gd name="T82" fmla="*/ 2 w 99"/>
                  <a:gd name="T83" fmla="*/ 0 h 741"/>
                  <a:gd name="T84" fmla="*/ 7 w 99"/>
                  <a:gd name="T85" fmla="*/ 0 h 741"/>
                  <a:gd name="T86" fmla="*/ 13 w 99"/>
                  <a:gd name="T87" fmla="*/ 0 h 741"/>
                  <a:gd name="T88" fmla="*/ 24 w 99"/>
                  <a:gd name="T89" fmla="*/ 0 h 741"/>
                  <a:gd name="T90" fmla="*/ 38 w 99"/>
                  <a:gd name="T91" fmla="*/ 0 h 741"/>
                  <a:gd name="T92" fmla="*/ 48 w 99"/>
                  <a:gd name="T93" fmla="*/ 0 h 741"/>
                  <a:gd name="T94" fmla="*/ 56 w 99"/>
                  <a:gd name="T95" fmla="*/ 0 h 741"/>
                  <a:gd name="T96" fmla="*/ 64 w 99"/>
                  <a:gd name="T97" fmla="*/ 0 h 741"/>
                  <a:gd name="T98" fmla="*/ 69 w 99"/>
                  <a:gd name="T99" fmla="*/ 0 h 741"/>
                  <a:gd name="T100" fmla="*/ 74 w 99"/>
                  <a:gd name="T101" fmla="*/ 0 h 741"/>
                  <a:gd name="T102" fmla="*/ 77 w 99"/>
                  <a:gd name="T103" fmla="*/ 0 h 741"/>
                  <a:gd name="T104" fmla="*/ 78 w 99"/>
                  <a:gd name="T105" fmla="*/ 0 h 741"/>
                  <a:gd name="T106" fmla="*/ 79 w 99"/>
                  <a:gd name="T107" fmla="*/ 0 h 741"/>
                  <a:gd name="T108" fmla="*/ 77 w 99"/>
                  <a:gd name="T109" fmla="*/ 0 h 741"/>
                  <a:gd name="T110" fmla="*/ 72 w 99"/>
                  <a:gd name="T111" fmla="*/ 0 h 741"/>
                  <a:gd name="T112" fmla="*/ 63 w 99"/>
                  <a:gd name="T113" fmla="*/ 0 h 741"/>
                  <a:gd name="T114" fmla="*/ 53 w 99"/>
                  <a:gd name="T115" fmla="*/ 0 h 741"/>
                  <a:gd name="T116" fmla="*/ 42 w 99"/>
                  <a:gd name="T117" fmla="*/ 0 h 741"/>
                  <a:gd name="T118" fmla="*/ 33 w 99"/>
                  <a:gd name="T119" fmla="*/ 0 h 741"/>
                  <a:gd name="T120" fmla="*/ 25 w 99"/>
                  <a:gd name="T121" fmla="*/ 0 h 741"/>
                  <a:gd name="T122" fmla="*/ 20 w 99"/>
                  <a:gd name="T123" fmla="*/ 0 h 741"/>
                  <a:gd name="T124" fmla="*/ 22 w 99"/>
                  <a:gd name="T125" fmla="*/ 0 h 7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9"/>
                  <a:gd name="T190" fmla="*/ 0 h 741"/>
                  <a:gd name="T191" fmla="*/ 99 w 99"/>
                  <a:gd name="T192" fmla="*/ 741 h 7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9" h="741">
                    <a:moveTo>
                      <a:pt x="22" y="741"/>
                    </a:moveTo>
                    <a:lnTo>
                      <a:pt x="25" y="738"/>
                    </a:lnTo>
                    <a:lnTo>
                      <a:pt x="34" y="729"/>
                    </a:lnTo>
                    <a:lnTo>
                      <a:pt x="46" y="714"/>
                    </a:lnTo>
                    <a:lnTo>
                      <a:pt x="61" y="693"/>
                    </a:lnTo>
                    <a:lnTo>
                      <a:pt x="75" y="668"/>
                    </a:lnTo>
                    <a:lnTo>
                      <a:pt x="87" y="636"/>
                    </a:lnTo>
                    <a:lnTo>
                      <a:pt x="95" y="602"/>
                    </a:lnTo>
                    <a:lnTo>
                      <a:pt x="99" y="561"/>
                    </a:lnTo>
                    <a:lnTo>
                      <a:pt x="98" y="515"/>
                    </a:lnTo>
                    <a:lnTo>
                      <a:pt x="93" y="474"/>
                    </a:lnTo>
                    <a:lnTo>
                      <a:pt x="88" y="438"/>
                    </a:lnTo>
                    <a:lnTo>
                      <a:pt x="80" y="410"/>
                    </a:lnTo>
                    <a:lnTo>
                      <a:pt x="71" y="384"/>
                    </a:lnTo>
                    <a:lnTo>
                      <a:pt x="61" y="362"/>
                    </a:lnTo>
                    <a:lnTo>
                      <a:pt x="51" y="342"/>
                    </a:lnTo>
                    <a:lnTo>
                      <a:pt x="41" y="326"/>
                    </a:lnTo>
                    <a:lnTo>
                      <a:pt x="27" y="288"/>
                    </a:lnTo>
                    <a:lnTo>
                      <a:pt x="20" y="245"/>
                    </a:lnTo>
                    <a:lnTo>
                      <a:pt x="16" y="197"/>
                    </a:lnTo>
                    <a:lnTo>
                      <a:pt x="16" y="147"/>
                    </a:lnTo>
                    <a:lnTo>
                      <a:pt x="19" y="125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39" y="63"/>
                    </a:lnTo>
                    <a:lnTo>
                      <a:pt x="47" y="48"/>
                    </a:lnTo>
                    <a:lnTo>
                      <a:pt x="54" y="38"/>
                    </a:lnTo>
                    <a:lnTo>
                      <a:pt x="59" y="30"/>
                    </a:lnTo>
                    <a:lnTo>
                      <a:pt x="61" y="27"/>
                    </a:lnTo>
                    <a:lnTo>
                      <a:pt x="56" y="0"/>
                    </a:lnTo>
                    <a:lnTo>
                      <a:pt x="46" y="14"/>
                    </a:lnTo>
                    <a:lnTo>
                      <a:pt x="35" y="30"/>
                    </a:lnTo>
                    <a:lnTo>
                      <a:pt x="25" y="50"/>
                    </a:lnTo>
                    <a:lnTo>
                      <a:pt x="18" y="71"/>
                    </a:lnTo>
                    <a:lnTo>
                      <a:pt x="10" y="92"/>
                    </a:lnTo>
                    <a:lnTo>
                      <a:pt x="5" y="114"/>
                    </a:lnTo>
                    <a:lnTo>
                      <a:pt x="1" y="134"/>
                    </a:lnTo>
                    <a:lnTo>
                      <a:pt x="0" y="152"/>
                    </a:lnTo>
                    <a:lnTo>
                      <a:pt x="0" y="179"/>
                    </a:lnTo>
                    <a:lnTo>
                      <a:pt x="0" y="203"/>
                    </a:lnTo>
                    <a:lnTo>
                      <a:pt x="0" y="228"/>
                    </a:lnTo>
                    <a:lnTo>
                      <a:pt x="2" y="254"/>
                    </a:lnTo>
                    <a:lnTo>
                      <a:pt x="7" y="279"/>
                    </a:lnTo>
                    <a:lnTo>
                      <a:pt x="13" y="306"/>
                    </a:lnTo>
                    <a:lnTo>
                      <a:pt x="24" y="336"/>
                    </a:lnTo>
                    <a:lnTo>
                      <a:pt x="38" y="368"/>
                    </a:lnTo>
                    <a:lnTo>
                      <a:pt x="48" y="389"/>
                    </a:lnTo>
                    <a:lnTo>
                      <a:pt x="56" y="411"/>
                    </a:lnTo>
                    <a:lnTo>
                      <a:pt x="64" y="434"/>
                    </a:lnTo>
                    <a:lnTo>
                      <a:pt x="69" y="456"/>
                    </a:lnTo>
                    <a:lnTo>
                      <a:pt x="74" y="480"/>
                    </a:lnTo>
                    <a:lnTo>
                      <a:pt x="77" y="506"/>
                    </a:lnTo>
                    <a:lnTo>
                      <a:pt x="78" y="534"/>
                    </a:lnTo>
                    <a:lnTo>
                      <a:pt x="79" y="564"/>
                    </a:lnTo>
                    <a:lnTo>
                      <a:pt x="77" y="596"/>
                    </a:lnTo>
                    <a:lnTo>
                      <a:pt x="72" y="624"/>
                    </a:lnTo>
                    <a:lnTo>
                      <a:pt x="63" y="651"/>
                    </a:lnTo>
                    <a:lnTo>
                      <a:pt x="53" y="675"/>
                    </a:lnTo>
                    <a:lnTo>
                      <a:pt x="42" y="695"/>
                    </a:lnTo>
                    <a:lnTo>
                      <a:pt x="33" y="708"/>
                    </a:lnTo>
                    <a:lnTo>
                      <a:pt x="25" y="717"/>
                    </a:lnTo>
                    <a:lnTo>
                      <a:pt x="20" y="720"/>
                    </a:lnTo>
                    <a:lnTo>
                      <a:pt x="22" y="7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0" name="Freeform 72"/>
              <p:cNvSpPr>
                <a:spLocks/>
              </p:cNvSpPr>
              <p:nvPr/>
            </p:nvSpPr>
            <p:spPr bwMode="auto">
              <a:xfrm>
                <a:off x="5153" y="3467"/>
                <a:ext cx="155" cy="657"/>
              </a:xfrm>
              <a:custGeom>
                <a:avLst/>
                <a:gdLst>
                  <a:gd name="T0" fmla="*/ 92 w 155"/>
                  <a:gd name="T1" fmla="*/ 0 h 1315"/>
                  <a:gd name="T2" fmla="*/ 98 w 155"/>
                  <a:gd name="T3" fmla="*/ 0 h 1315"/>
                  <a:gd name="T4" fmla="*/ 108 w 155"/>
                  <a:gd name="T5" fmla="*/ 0 h 1315"/>
                  <a:gd name="T6" fmla="*/ 119 w 155"/>
                  <a:gd name="T7" fmla="*/ 0 h 1315"/>
                  <a:gd name="T8" fmla="*/ 128 w 155"/>
                  <a:gd name="T9" fmla="*/ 0 h 1315"/>
                  <a:gd name="T10" fmla="*/ 137 w 155"/>
                  <a:gd name="T11" fmla="*/ 0 h 1315"/>
                  <a:gd name="T12" fmla="*/ 145 w 155"/>
                  <a:gd name="T13" fmla="*/ 0 h 1315"/>
                  <a:gd name="T14" fmla="*/ 150 w 155"/>
                  <a:gd name="T15" fmla="*/ 0 h 1315"/>
                  <a:gd name="T16" fmla="*/ 154 w 155"/>
                  <a:gd name="T17" fmla="*/ 0 h 1315"/>
                  <a:gd name="T18" fmla="*/ 155 w 155"/>
                  <a:gd name="T19" fmla="*/ 0 h 1315"/>
                  <a:gd name="T20" fmla="*/ 150 w 155"/>
                  <a:gd name="T21" fmla="*/ 0 h 1315"/>
                  <a:gd name="T22" fmla="*/ 135 w 155"/>
                  <a:gd name="T23" fmla="*/ 0 h 1315"/>
                  <a:gd name="T24" fmla="*/ 112 w 155"/>
                  <a:gd name="T25" fmla="*/ 0 h 1315"/>
                  <a:gd name="T26" fmla="*/ 86 w 155"/>
                  <a:gd name="T27" fmla="*/ 0 h 1315"/>
                  <a:gd name="T28" fmla="*/ 60 w 155"/>
                  <a:gd name="T29" fmla="*/ 0 h 1315"/>
                  <a:gd name="T30" fmla="*/ 37 w 155"/>
                  <a:gd name="T31" fmla="*/ 0 h 1315"/>
                  <a:gd name="T32" fmla="*/ 21 w 155"/>
                  <a:gd name="T33" fmla="*/ 0 h 1315"/>
                  <a:gd name="T34" fmla="*/ 15 w 155"/>
                  <a:gd name="T35" fmla="*/ 0 h 1315"/>
                  <a:gd name="T36" fmla="*/ 17 w 155"/>
                  <a:gd name="T37" fmla="*/ 0 h 1315"/>
                  <a:gd name="T38" fmla="*/ 23 w 155"/>
                  <a:gd name="T39" fmla="*/ 0 h 1315"/>
                  <a:gd name="T40" fmla="*/ 33 w 155"/>
                  <a:gd name="T41" fmla="*/ 0 h 1315"/>
                  <a:gd name="T42" fmla="*/ 44 w 155"/>
                  <a:gd name="T43" fmla="*/ 0 h 1315"/>
                  <a:gd name="T44" fmla="*/ 54 w 155"/>
                  <a:gd name="T45" fmla="*/ 0 h 1315"/>
                  <a:gd name="T46" fmla="*/ 63 w 155"/>
                  <a:gd name="T47" fmla="*/ 0 h 1315"/>
                  <a:gd name="T48" fmla="*/ 70 w 155"/>
                  <a:gd name="T49" fmla="*/ 0 h 1315"/>
                  <a:gd name="T50" fmla="*/ 72 w 155"/>
                  <a:gd name="T51" fmla="*/ 0 h 1315"/>
                  <a:gd name="T52" fmla="*/ 69 w 155"/>
                  <a:gd name="T53" fmla="*/ 0 h 1315"/>
                  <a:gd name="T54" fmla="*/ 66 w 155"/>
                  <a:gd name="T55" fmla="*/ 0 h 1315"/>
                  <a:gd name="T56" fmla="*/ 58 w 155"/>
                  <a:gd name="T57" fmla="*/ 0 h 1315"/>
                  <a:gd name="T58" fmla="*/ 47 w 155"/>
                  <a:gd name="T59" fmla="*/ 0 h 1315"/>
                  <a:gd name="T60" fmla="*/ 34 w 155"/>
                  <a:gd name="T61" fmla="*/ 0 h 1315"/>
                  <a:gd name="T62" fmla="*/ 21 w 155"/>
                  <a:gd name="T63" fmla="*/ 0 h 1315"/>
                  <a:gd name="T64" fmla="*/ 10 w 155"/>
                  <a:gd name="T65" fmla="*/ 0 h 1315"/>
                  <a:gd name="T66" fmla="*/ 3 w 155"/>
                  <a:gd name="T67" fmla="*/ 0 h 1315"/>
                  <a:gd name="T68" fmla="*/ 0 w 155"/>
                  <a:gd name="T69" fmla="*/ 0 h 1315"/>
                  <a:gd name="T70" fmla="*/ 5 w 155"/>
                  <a:gd name="T71" fmla="*/ 0 h 1315"/>
                  <a:gd name="T72" fmla="*/ 21 w 155"/>
                  <a:gd name="T73" fmla="*/ 0 h 1315"/>
                  <a:gd name="T74" fmla="*/ 43 w 155"/>
                  <a:gd name="T75" fmla="*/ 0 h 1315"/>
                  <a:gd name="T76" fmla="*/ 68 w 155"/>
                  <a:gd name="T77" fmla="*/ 0 h 1315"/>
                  <a:gd name="T78" fmla="*/ 92 w 155"/>
                  <a:gd name="T79" fmla="*/ 0 h 1315"/>
                  <a:gd name="T80" fmla="*/ 113 w 155"/>
                  <a:gd name="T81" fmla="*/ 0 h 1315"/>
                  <a:gd name="T82" fmla="*/ 129 w 155"/>
                  <a:gd name="T83" fmla="*/ 0 h 1315"/>
                  <a:gd name="T84" fmla="*/ 135 w 155"/>
                  <a:gd name="T85" fmla="*/ 0 h 1315"/>
                  <a:gd name="T86" fmla="*/ 134 w 155"/>
                  <a:gd name="T87" fmla="*/ 0 h 1315"/>
                  <a:gd name="T88" fmla="*/ 132 w 155"/>
                  <a:gd name="T89" fmla="*/ 0 h 1315"/>
                  <a:gd name="T90" fmla="*/ 128 w 155"/>
                  <a:gd name="T91" fmla="*/ 0 h 1315"/>
                  <a:gd name="T92" fmla="*/ 123 w 155"/>
                  <a:gd name="T93" fmla="*/ 0 h 1315"/>
                  <a:gd name="T94" fmla="*/ 118 w 155"/>
                  <a:gd name="T95" fmla="*/ 0 h 1315"/>
                  <a:gd name="T96" fmla="*/ 110 w 155"/>
                  <a:gd name="T97" fmla="*/ 0 h 1315"/>
                  <a:gd name="T98" fmla="*/ 101 w 155"/>
                  <a:gd name="T99" fmla="*/ 0 h 1315"/>
                  <a:gd name="T100" fmla="*/ 92 w 155"/>
                  <a:gd name="T101" fmla="*/ 0 h 13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5"/>
                  <a:gd name="T154" fmla="*/ 0 h 1315"/>
                  <a:gd name="T155" fmla="*/ 155 w 155"/>
                  <a:gd name="T156" fmla="*/ 1315 h 13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5" h="1315">
                    <a:moveTo>
                      <a:pt x="92" y="1292"/>
                    </a:moveTo>
                    <a:lnTo>
                      <a:pt x="98" y="1315"/>
                    </a:lnTo>
                    <a:lnTo>
                      <a:pt x="108" y="1297"/>
                    </a:lnTo>
                    <a:lnTo>
                      <a:pt x="119" y="1273"/>
                    </a:lnTo>
                    <a:lnTo>
                      <a:pt x="128" y="1246"/>
                    </a:lnTo>
                    <a:lnTo>
                      <a:pt x="137" y="1219"/>
                    </a:lnTo>
                    <a:lnTo>
                      <a:pt x="145" y="1192"/>
                    </a:lnTo>
                    <a:lnTo>
                      <a:pt x="150" y="1166"/>
                    </a:lnTo>
                    <a:lnTo>
                      <a:pt x="154" y="1144"/>
                    </a:lnTo>
                    <a:lnTo>
                      <a:pt x="155" y="1127"/>
                    </a:lnTo>
                    <a:lnTo>
                      <a:pt x="150" y="1028"/>
                    </a:lnTo>
                    <a:lnTo>
                      <a:pt x="135" y="937"/>
                    </a:lnTo>
                    <a:lnTo>
                      <a:pt x="112" y="849"/>
                    </a:lnTo>
                    <a:lnTo>
                      <a:pt x="86" y="762"/>
                    </a:lnTo>
                    <a:lnTo>
                      <a:pt x="60" y="670"/>
                    </a:lnTo>
                    <a:lnTo>
                      <a:pt x="37" y="571"/>
                    </a:lnTo>
                    <a:lnTo>
                      <a:pt x="21" y="459"/>
                    </a:lnTo>
                    <a:lnTo>
                      <a:pt x="15" y="330"/>
                    </a:lnTo>
                    <a:lnTo>
                      <a:pt x="17" y="285"/>
                    </a:lnTo>
                    <a:lnTo>
                      <a:pt x="23" y="235"/>
                    </a:lnTo>
                    <a:lnTo>
                      <a:pt x="33" y="188"/>
                    </a:lnTo>
                    <a:lnTo>
                      <a:pt x="44" y="141"/>
                    </a:lnTo>
                    <a:lnTo>
                      <a:pt x="54" y="101"/>
                    </a:lnTo>
                    <a:lnTo>
                      <a:pt x="63" y="68"/>
                    </a:lnTo>
                    <a:lnTo>
                      <a:pt x="70" y="47"/>
                    </a:lnTo>
                    <a:lnTo>
                      <a:pt x="72" y="39"/>
                    </a:lnTo>
                    <a:lnTo>
                      <a:pt x="69" y="0"/>
                    </a:lnTo>
                    <a:lnTo>
                      <a:pt x="66" y="8"/>
                    </a:lnTo>
                    <a:lnTo>
                      <a:pt x="58" y="32"/>
                    </a:lnTo>
                    <a:lnTo>
                      <a:pt x="47" y="66"/>
                    </a:lnTo>
                    <a:lnTo>
                      <a:pt x="34" y="111"/>
                    </a:lnTo>
                    <a:lnTo>
                      <a:pt x="21" y="162"/>
                    </a:lnTo>
                    <a:lnTo>
                      <a:pt x="10" y="218"/>
                    </a:lnTo>
                    <a:lnTo>
                      <a:pt x="3" y="274"/>
                    </a:lnTo>
                    <a:lnTo>
                      <a:pt x="0" y="330"/>
                    </a:lnTo>
                    <a:lnTo>
                      <a:pt x="5" y="454"/>
                    </a:lnTo>
                    <a:lnTo>
                      <a:pt x="21" y="570"/>
                    </a:lnTo>
                    <a:lnTo>
                      <a:pt x="43" y="678"/>
                    </a:lnTo>
                    <a:lnTo>
                      <a:pt x="68" y="777"/>
                    </a:lnTo>
                    <a:lnTo>
                      <a:pt x="92" y="871"/>
                    </a:lnTo>
                    <a:lnTo>
                      <a:pt x="113" y="958"/>
                    </a:lnTo>
                    <a:lnTo>
                      <a:pt x="129" y="1042"/>
                    </a:lnTo>
                    <a:lnTo>
                      <a:pt x="135" y="1121"/>
                    </a:lnTo>
                    <a:lnTo>
                      <a:pt x="134" y="1132"/>
                    </a:lnTo>
                    <a:lnTo>
                      <a:pt x="132" y="1148"/>
                    </a:lnTo>
                    <a:lnTo>
                      <a:pt x="128" y="1168"/>
                    </a:lnTo>
                    <a:lnTo>
                      <a:pt x="123" y="1190"/>
                    </a:lnTo>
                    <a:lnTo>
                      <a:pt x="118" y="1216"/>
                    </a:lnTo>
                    <a:lnTo>
                      <a:pt x="110" y="1243"/>
                    </a:lnTo>
                    <a:lnTo>
                      <a:pt x="101" y="1268"/>
                    </a:lnTo>
                    <a:lnTo>
                      <a:pt x="92" y="12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1" name="Freeform 73"/>
              <p:cNvSpPr>
                <a:spLocks/>
              </p:cNvSpPr>
              <p:nvPr/>
            </p:nvSpPr>
            <p:spPr bwMode="auto">
              <a:xfrm>
                <a:off x="5226" y="3310"/>
                <a:ext cx="132" cy="660"/>
              </a:xfrm>
              <a:custGeom>
                <a:avLst/>
                <a:gdLst>
                  <a:gd name="T0" fmla="*/ 76 w 132"/>
                  <a:gd name="T1" fmla="*/ 1 h 1319"/>
                  <a:gd name="T2" fmla="*/ 80 w 132"/>
                  <a:gd name="T3" fmla="*/ 1 h 1319"/>
                  <a:gd name="T4" fmla="*/ 82 w 132"/>
                  <a:gd name="T5" fmla="*/ 1 h 1319"/>
                  <a:gd name="T6" fmla="*/ 89 w 132"/>
                  <a:gd name="T7" fmla="*/ 1 h 1319"/>
                  <a:gd name="T8" fmla="*/ 97 w 132"/>
                  <a:gd name="T9" fmla="*/ 1 h 1319"/>
                  <a:gd name="T10" fmla="*/ 106 w 132"/>
                  <a:gd name="T11" fmla="*/ 1 h 1319"/>
                  <a:gd name="T12" fmla="*/ 116 w 132"/>
                  <a:gd name="T13" fmla="*/ 1 h 1319"/>
                  <a:gd name="T14" fmla="*/ 125 w 132"/>
                  <a:gd name="T15" fmla="*/ 1 h 1319"/>
                  <a:gd name="T16" fmla="*/ 130 w 132"/>
                  <a:gd name="T17" fmla="*/ 1 h 1319"/>
                  <a:gd name="T18" fmla="*/ 132 w 132"/>
                  <a:gd name="T19" fmla="*/ 1 h 1319"/>
                  <a:gd name="T20" fmla="*/ 127 w 132"/>
                  <a:gd name="T21" fmla="*/ 1 h 1319"/>
                  <a:gd name="T22" fmla="*/ 114 w 132"/>
                  <a:gd name="T23" fmla="*/ 1 h 1319"/>
                  <a:gd name="T24" fmla="*/ 95 w 132"/>
                  <a:gd name="T25" fmla="*/ 1 h 1319"/>
                  <a:gd name="T26" fmla="*/ 75 w 132"/>
                  <a:gd name="T27" fmla="*/ 1 h 1319"/>
                  <a:gd name="T28" fmla="*/ 54 w 132"/>
                  <a:gd name="T29" fmla="*/ 1 h 1319"/>
                  <a:gd name="T30" fmla="*/ 36 w 132"/>
                  <a:gd name="T31" fmla="*/ 1 h 1319"/>
                  <a:gd name="T32" fmla="*/ 23 w 132"/>
                  <a:gd name="T33" fmla="*/ 1 h 1319"/>
                  <a:gd name="T34" fmla="*/ 18 w 132"/>
                  <a:gd name="T35" fmla="*/ 1 h 1319"/>
                  <a:gd name="T36" fmla="*/ 20 w 132"/>
                  <a:gd name="T37" fmla="*/ 1 h 1319"/>
                  <a:gd name="T38" fmla="*/ 25 w 132"/>
                  <a:gd name="T39" fmla="*/ 1 h 1319"/>
                  <a:gd name="T40" fmla="*/ 33 w 132"/>
                  <a:gd name="T41" fmla="*/ 1 h 1319"/>
                  <a:gd name="T42" fmla="*/ 42 w 132"/>
                  <a:gd name="T43" fmla="*/ 1 h 1319"/>
                  <a:gd name="T44" fmla="*/ 53 w 132"/>
                  <a:gd name="T45" fmla="*/ 1 h 1319"/>
                  <a:gd name="T46" fmla="*/ 63 w 132"/>
                  <a:gd name="T47" fmla="*/ 1 h 1319"/>
                  <a:gd name="T48" fmla="*/ 73 w 132"/>
                  <a:gd name="T49" fmla="*/ 1 h 1319"/>
                  <a:gd name="T50" fmla="*/ 80 w 132"/>
                  <a:gd name="T51" fmla="*/ 1 h 1319"/>
                  <a:gd name="T52" fmla="*/ 75 w 132"/>
                  <a:gd name="T53" fmla="*/ 0 h 1319"/>
                  <a:gd name="T54" fmla="*/ 61 w 132"/>
                  <a:gd name="T55" fmla="*/ 1 h 1319"/>
                  <a:gd name="T56" fmla="*/ 48 w 132"/>
                  <a:gd name="T57" fmla="*/ 1 h 1319"/>
                  <a:gd name="T58" fmla="*/ 35 w 132"/>
                  <a:gd name="T59" fmla="*/ 1 h 1319"/>
                  <a:gd name="T60" fmla="*/ 24 w 132"/>
                  <a:gd name="T61" fmla="*/ 1 h 1319"/>
                  <a:gd name="T62" fmla="*/ 14 w 132"/>
                  <a:gd name="T63" fmla="*/ 1 h 1319"/>
                  <a:gd name="T64" fmla="*/ 7 w 132"/>
                  <a:gd name="T65" fmla="*/ 1 h 1319"/>
                  <a:gd name="T66" fmla="*/ 2 w 132"/>
                  <a:gd name="T67" fmla="*/ 1 h 1319"/>
                  <a:gd name="T68" fmla="*/ 0 w 132"/>
                  <a:gd name="T69" fmla="*/ 1 h 1319"/>
                  <a:gd name="T70" fmla="*/ 6 w 132"/>
                  <a:gd name="T71" fmla="*/ 1 h 1319"/>
                  <a:gd name="T72" fmla="*/ 19 w 132"/>
                  <a:gd name="T73" fmla="*/ 1 h 1319"/>
                  <a:gd name="T74" fmla="*/ 37 w 132"/>
                  <a:gd name="T75" fmla="*/ 1 h 1319"/>
                  <a:gd name="T76" fmla="*/ 58 w 132"/>
                  <a:gd name="T77" fmla="*/ 1 h 1319"/>
                  <a:gd name="T78" fmla="*/ 78 w 132"/>
                  <a:gd name="T79" fmla="*/ 1 h 1319"/>
                  <a:gd name="T80" fmla="*/ 97 w 132"/>
                  <a:gd name="T81" fmla="*/ 1 h 1319"/>
                  <a:gd name="T82" fmla="*/ 110 w 132"/>
                  <a:gd name="T83" fmla="*/ 1 h 1319"/>
                  <a:gd name="T84" fmla="*/ 115 w 132"/>
                  <a:gd name="T85" fmla="*/ 1 h 1319"/>
                  <a:gd name="T86" fmla="*/ 114 w 132"/>
                  <a:gd name="T87" fmla="*/ 1 h 1319"/>
                  <a:gd name="T88" fmla="*/ 113 w 132"/>
                  <a:gd name="T89" fmla="*/ 1 h 1319"/>
                  <a:gd name="T90" fmla="*/ 110 w 132"/>
                  <a:gd name="T91" fmla="*/ 1 h 1319"/>
                  <a:gd name="T92" fmla="*/ 105 w 132"/>
                  <a:gd name="T93" fmla="*/ 1 h 1319"/>
                  <a:gd name="T94" fmla="*/ 99 w 132"/>
                  <a:gd name="T95" fmla="*/ 1 h 1319"/>
                  <a:gd name="T96" fmla="*/ 92 w 132"/>
                  <a:gd name="T97" fmla="*/ 1 h 1319"/>
                  <a:gd name="T98" fmla="*/ 85 w 132"/>
                  <a:gd name="T99" fmla="*/ 1 h 1319"/>
                  <a:gd name="T100" fmla="*/ 76 w 132"/>
                  <a:gd name="T101" fmla="*/ 1 h 13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1319"/>
                  <a:gd name="T155" fmla="*/ 132 w 132"/>
                  <a:gd name="T156" fmla="*/ 1319 h 13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1319">
                    <a:moveTo>
                      <a:pt x="76" y="1286"/>
                    </a:moveTo>
                    <a:lnTo>
                      <a:pt x="80" y="1319"/>
                    </a:lnTo>
                    <a:lnTo>
                      <a:pt x="82" y="1314"/>
                    </a:lnTo>
                    <a:lnTo>
                      <a:pt x="89" y="1303"/>
                    </a:lnTo>
                    <a:lnTo>
                      <a:pt x="97" y="1280"/>
                    </a:lnTo>
                    <a:lnTo>
                      <a:pt x="106" y="1250"/>
                    </a:lnTo>
                    <a:lnTo>
                      <a:pt x="116" y="1210"/>
                    </a:lnTo>
                    <a:lnTo>
                      <a:pt x="125" y="1162"/>
                    </a:lnTo>
                    <a:lnTo>
                      <a:pt x="130" y="1102"/>
                    </a:lnTo>
                    <a:lnTo>
                      <a:pt x="132" y="1033"/>
                    </a:lnTo>
                    <a:lnTo>
                      <a:pt x="127" y="935"/>
                    </a:lnTo>
                    <a:lnTo>
                      <a:pt x="114" y="835"/>
                    </a:lnTo>
                    <a:lnTo>
                      <a:pt x="95" y="734"/>
                    </a:lnTo>
                    <a:lnTo>
                      <a:pt x="75" y="634"/>
                    </a:lnTo>
                    <a:lnTo>
                      <a:pt x="54" y="537"/>
                    </a:lnTo>
                    <a:lnTo>
                      <a:pt x="36" y="441"/>
                    </a:lnTo>
                    <a:lnTo>
                      <a:pt x="23" y="349"/>
                    </a:lnTo>
                    <a:lnTo>
                      <a:pt x="18" y="264"/>
                    </a:lnTo>
                    <a:lnTo>
                      <a:pt x="20" y="223"/>
                    </a:lnTo>
                    <a:lnTo>
                      <a:pt x="25" y="184"/>
                    </a:lnTo>
                    <a:lnTo>
                      <a:pt x="33" y="147"/>
                    </a:lnTo>
                    <a:lnTo>
                      <a:pt x="42" y="112"/>
                    </a:lnTo>
                    <a:lnTo>
                      <a:pt x="53" y="84"/>
                    </a:lnTo>
                    <a:lnTo>
                      <a:pt x="63" y="60"/>
                    </a:lnTo>
                    <a:lnTo>
                      <a:pt x="73" y="40"/>
                    </a:lnTo>
                    <a:lnTo>
                      <a:pt x="80" y="30"/>
                    </a:lnTo>
                    <a:lnTo>
                      <a:pt x="75" y="0"/>
                    </a:lnTo>
                    <a:lnTo>
                      <a:pt x="61" y="21"/>
                    </a:lnTo>
                    <a:lnTo>
                      <a:pt x="48" y="51"/>
                    </a:lnTo>
                    <a:lnTo>
                      <a:pt x="35" y="85"/>
                    </a:lnTo>
                    <a:lnTo>
                      <a:pt x="24" y="123"/>
                    </a:lnTo>
                    <a:lnTo>
                      <a:pt x="14" y="162"/>
                    </a:lnTo>
                    <a:lnTo>
                      <a:pt x="7" y="201"/>
                    </a:lnTo>
                    <a:lnTo>
                      <a:pt x="2" y="237"/>
                    </a:lnTo>
                    <a:lnTo>
                      <a:pt x="0" y="267"/>
                    </a:lnTo>
                    <a:lnTo>
                      <a:pt x="6" y="361"/>
                    </a:lnTo>
                    <a:lnTo>
                      <a:pt x="19" y="459"/>
                    </a:lnTo>
                    <a:lnTo>
                      <a:pt x="37" y="557"/>
                    </a:lnTo>
                    <a:lnTo>
                      <a:pt x="58" y="656"/>
                    </a:lnTo>
                    <a:lnTo>
                      <a:pt x="78" y="755"/>
                    </a:lnTo>
                    <a:lnTo>
                      <a:pt x="97" y="851"/>
                    </a:lnTo>
                    <a:lnTo>
                      <a:pt x="110" y="943"/>
                    </a:lnTo>
                    <a:lnTo>
                      <a:pt x="115" y="1031"/>
                    </a:lnTo>
                    <a:lnTo>
                      <a:pt x="114" y="1070"/>
                    </a:lnTo>
                    <a:lnTo>
                      <a:pt x="113" y="1108"/>
                    </a:lnTo>
                    <a:lnTo>
                      <a:pt x="110" y="1144"/>
                    </a:lnTo>
                    <a:lnTo>
                      <a:pt x="105" y="1178"/>
                    </a:lnTo>
                    <a:lnTo>
                      <a:pt x="99" y="1211"/>
                    </a:lnTo>
                    <a:lnTo>
                      <a:pt x="92" y="1240"/>
                    </a:lnTo>
                    <a:lnTo>
                      <a:pt x="85" y="1265"/>
                    </a:lnTo>
                    <a:lnTo>
                      <a:pt x="76" y="1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2" name="Freeform 74"/>
              <p:cNvSpPr>
                <a:spLocks/>
              </p:cNvSpPr>
              <p:nvPr/>
            </p:nvSpPr>
            <p:spPr bwMode="auto">
              <a:xfrm>
                <a:off x="5154" y="4132"/>
                <a:ext cx="75" cy="110"/>
              </a:xfrm>
              <a:custGeom>
                <a:avLst/>
                <a:gdLst>
                  <a:gd name="T0" fmla="*/ 69 w 75"/>
                  <a:gd name="T1" fmla="*/ 0 h 220"/>
                  <a:gd name="T2" fmla="*/ 66 w 75"/>
                  <a:gd name="T3" fmla="*/ 1 h 220"/>
                  <a:gd name="T4" fmla="*/ 58 w 75"/>
                  <a:gd name="T5" fmla="*/ 1 h 220"/>
                  <a:gd name="T6" fmla="*/ 48 w 75"/>
                  <a:gd name="T7" fmla="*/ 1 h 220"/>
                  <a:gd name="T8" fmla="*/ 35 w 75"/>
                  <a:gd name="T9" fmla="*/ 1 h 220"/>
                  <a:gd name="T10" fmla="*/ 23 w 75"/>
                  <a:gd name="T11" fmla="*/ 1 h 220"/>
                  <a:gd name="T12" fmla="*/ 12 w 75"/>
                  <a:gd name="T13" fmla="*/ 1 h 220"/>
                  <a:gd name="T14" fmla="*/ 4 w 75"/>
                  <a:gd name="T15" fmla="*/ 1 h 220"/>
                  <a:gd name="T16" fmla="*/ 0 w 75"/>
                  <a:gd name="T17" fmla="*/ 1 h 220"/>
                  <a:gd name="T18" fmla="*/ 12 w 75"/>
                  <a:gd name="T19" fmla="*/ 1 h 220"/>
                  <a:gd name="T20" fmla="*/ 12 w 75"/>
                  <a:gd name="T21" fmla="*/ 1 h 220"/>
                  <a:gd name="T22" fmla="*/ 18 w 75"/>
                  <a:gd name="T23" fmla="*/ 1 h 220"/>
                  <a:gd name="T24" fmla="*/ 27 w 75"/>
                  <a:gd name="T25" fmla="*/ 1 h 220"/>
                  <a:gd name="T26" fmla="*/ 38 w 75"/>
                  <a:gd name="T27" fmla="*/ 1 h 220"/>
                  <a:gd name="T28" fmla="*/ 49 w 75"/>
                  <a:gd name="T29" fmla="*/ 1 h 220"/>
                  <a:gd name="T30" fmla="*/ 61 w 75"/>
                  <a:gd name="T31" fmla="*/ 1 h 220"/>
                  <a:gd name="T32" fmla="*/ 70 w 75"/>
                  <a:gd name="T33" fmla="*/ 1 h 220"/>
                  <a:gd name="T34" fmla="*/ 75 w 75"/>
                  <a:gd name="T35" fmla="*/ 1 h 220"/>
                  <a:gd name="T36" fmla="*/ 69 w 75"/>
                  <a:gd name="T37" fmla="*/ 0 h 2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20"/>
                  <a:gd name="T59" fmla="*/ 75 w 75"/>
                  <a:gd name="T60" fmla="*/ 220 h 2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20">
                    <a:moveTo>
                      <a:pt x="69" y="0"/>
                    </a:moveTo>
                    <a:lnTo>
                      <a:pt x="66" y="3"/>
                    </a:lnTo>
                    <a:lnTo>
                      <a:pt x="58" y="10"/>
                    </a:lnTo>
                    <a:lnTo>
                      <a:pt x="48" y="27"/>
                    </a:lnTo>
                    <a:lnTo>
                      <a:pt x="35" y="48"/>
                    </a:lnTo>
                    <a:lnTo>
                      <a:pt x="23" y="78"/>
                    </a:lnTo>
                    <a:lnTo>
                      <a:pt x="12" y="117"/>
                    </a:lnTo>
                    <a:lnTo>
                      <a:pt x="4" y="163"/>
                    </a:lnTo>
                    <a:lnTo>
                      <a:pt x="0" y="220"/>
                    </a:lnTo>
                    <a:lnTo>
                      <a:pt x="12" y="211"/>
                    </a:lnTo>
                    <a:lnTo>
                      <a:pt x="12" y="174"/>
                    </a:lnTo>
                    <a:lnTo>
                      <a:pt x="18" y="138"/>
                    </a:lnTo>
                    <a:lnTo>
                      <a:pt x="27" y="105"/>
                    </a:lnTo>
                    <a:lnTo>
                      <a:pt x="38" y="75"/>
                    </a:lnTo>
                    <a:lnTo>
                      <a:pt x="49" y="51"/>
                    </a:lnTo>
                    <a:lnTo>
                      <a:pt x="61" y="33"/>
                    </a:lnTo>
                    <a:lnTo>
                      <a:pt x="70" y="21"/>
                    </a:lnTo>
                    <a:lnTo>
                      <a:pt x="75" y="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3" name="WordArt 6"/>
          <p:cNvSpPr>
            <a:spLocks noChangeArrowheads="1" noChangeShapeType="1" noTextEdit="1"/>
          </p:cNvSpPr>
          <p:nvPr/>
        </p:nvSpPr>
        <p:spPr bwMode="auto">
          <a:xfrm>
            <a:off x="1643063" y="928688"/>
            <a:ext cx="56388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Спасибо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928794" y="2000240"/>
            <a:ext cx="54292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за внимание!</a:t>
            </a:r>
            <a:endParaRPr lang="ru-RU" sz="6000" dirty="0"/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  <p:bldP spid="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86874" cy="678661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		</a:t>
            </a:r>
            <a:r>
              <a:rPr lang="ru-RU" sz="5600" dirty="0" smtClean="0"/>
              <a:t> Одной из сторон общего развития младших школьников является развитие речи. Речь в целом, а также письменная речь – явление многогранное. Важной её составляющей считается письмо как способность с помощью графических знаков выражать содержание речи, мысли человека. Владение письменной речью, а следовательно и графическими навыками – одна из важнейших сторон общего развития ребёнка.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5600" dirty="0" smtClean="0"/>
              <a:t>		Развитие письменной речи не может происходить успешно без овладения самой техникой письма, – без овладения графическим навыком.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5600" dirty="0" smtClean="0"/>
              <a:t>		Практика показывает, что научение письму остается одним из сложных и трудных этапов для начинающих учиться в школе. Процесс формирования навыка не представляет для детей интереса, тем более увлечения. Он не дает возможность осознанно сформировать правильный графический навык. При знакомстве с написанием букв работа ведется в большей степени над начертаниями отдельных ее элементов, а не над ее целостным написанием. </a:t>
            </a: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графомоторных навыков зависит от качества мелких движений пальцев, кистей рук, тренированности мышц, точности и координации движений, а также от уровня сформированности психических процессов внимания, зрительной и двигательной памяти, пространственных представлений.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Итак, для успешного овладения графомоторными навыками у ребенка должны быть сформированы следующие функции:</a:t>
            </a:r>
          </a:p>
          <a:p>
            <a:pPr>
              <a:lnSpc>
                <a:spcPct val="120000"/>
              </a:lnSpc>
              <a:buNone/>
            </a:pP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мелкая моторика;</a:t>
            </a:r>
          </a:p>
          <a:p>
            <a:pPr>
              <a:lnSpc>
                <a:spcPct val="120000"/>
              </a:lnSpc>
              <a:buNone/>
            </a:pP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зрительное восприятие;</a:t>
            </a:r>
          </a:p>
          <a:p>
            <a:pPr>
              <a:lnSpc>
                <a:spcPct val="120000"/>
              </a:lnSpc>
              <a:buNone/>
            </a:pP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пространственная ориентировка;</a:t>
            </a:r>
          </a:p>
          <a:p>
            <a:pPr>
              <a:lnSpc>
                <a:spcPct val="120000"/>
              </a:lnSpc>
              <a:buNone/>
            </a:pP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Несовершенство одной из данных функций затрудняет овладение графомоторными навыками, письмом и рядом других учебных и трудовых навыков.</a:t>
            </a:r>
          </a:p>
          <a:p>
            <a:pPr>
              <a:lnSpc>
                <a:spcPct val="120000"/>
              </a:lnSpc>
              <a:buNone/>
            </a:pP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Таким образом, с детьми с  ограниченными возможностями здоровья  необходимо проводить целенаправленную работу по формированию графомоторных навыков, а также специальные игры и упражнения на развитие крупной и мелкой моторики, пространственной ориентировки.</a:t>
            </a:r>
          </a:p>
          <a:p>
            <a:endParaRPr lang="ru-RU" sz="5600" dirty="0" smtClean="0">
              <a:solidFill>
                <a:srgbClr val="002060"/>
              </a:solidFill>
            </a:endParaRPr>
          </a:p>
          <a:p>
            <a:r>
              <a:rPr lang="ru-RU" sz="5600" dirty="0" smtClean="0">
                <a:solidFill>
                  <a:srgbClr val="002060"/>
                </a:solidFill>
              </a:rPr>
              <a:t> </a:t>
            </a:r>
            <a:endParaRPr lang="ru-RU" sz="5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Одним из факторов психологического базиса для развития высших психических функций у детей является развитие крупной (или общей) и мелкой (или ручной) моторики.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	Для проведения игр и упражнений по развитию моторики  применяется следующее  специальное оборудование: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— разнообразные мелкие предметы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 (пуговицы, бусинки, камешки, зерна, орешки, скрепки канцелярские, кнопки и др.) и различные коробки, банки, лотки для их раскладывания;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— свободные катушки для наматывания на них ниток, веревочек, проволочек;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— дощечки и игрушки-шнуровки «Чудо-пуговица» с множеством отверстий для сшивания и вышивания шнуром;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— различные виды застежек: крючки, пуговицы, шнурки, молнии, слипы;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— наборы веревочек и лент разной длины и толщины для завязывания и развязывания узлов, плетения косичек, завязывания бантов;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— наборы пластмассовых или деревянных палочек, разноцветные прищепки;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— различные виды мозаики, конструкторов, </a:t>
            </a:r>
            <a:r>
              <a:rPr lang="ru-RU" dirty="0" err="1" smtClean="0">
                <a:solidFill>
                  <a:srgbClr val="002060"/>
                </a:solidFill>
              </a:rPr>
              <a:t>пазлы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rgbClr val="002060"/>
                </a:solidFill>
              </a:rPr>
              <a:t>Для формирования тонко координированных графических движений полезны следующие упражнения: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— штриховка в разных направлениях с различной силой нажима и амплитудой движения руки;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— раскрашивание листа в разных направлениях с ограничением и без ограничения закрашиваемой поверхности;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— обведение рисунка по контуру, копирование;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— рисование по опорным точкам;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— </a:t>
            </a:r>
            <a:r>
              <a:rPr lang="ru-RU" dirty="0" err="1" smtClean="0">
                <a:solidFill>
                  <a:srgbClr val="002060"/>
                </a:solidFill>
              </a:rPr>
              <a:t>дорисовывание</a:t>
            </a:r>
            <a:r>
              <a:rPr lang="ru-RU" dirty="0" smtClean="0">
                <a:solidFill>
                  <a:srgbClr val="002060"/>
                </a:solidFill>
              </a:rPr>
              <a:t> изображений;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— рисование по клеточкам и на другой ограниченной поверхности;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— разлиновка;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— графический диктант.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Тактильно-двигательное восприятие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714908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ru-RU" dirty="0" smtClean="0"/>
              <a:t>		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этой целью используются различные виды деятельности, прямо или косвенно способствующие развитию тактильно-двигательных ощущений: — лепка из глины, пластилина, теста;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аппликация из разного материала (бумага, ткань, пух, вата, фольга);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аппликационная лепка (заполнение рельефного рисунка пластилином);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конструирование из бумаги (оригами);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макраме (плетение из ниток, веревок);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рисование пальцами, кусочком ваты, бумажной «кисточкой»; — игры с крупной и мелкой мозаикой, конструктором (металлическим, пластмассовым, кнопочным);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сортировка бобов, фасоли, гороха, а также перебор крупы (пшено, гречка, рис) 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собирание пазлов; 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сортировка мелких предметов (камушки, пуговицы, желуди, бусинки, фишки, ракушки), разных по величине, форме, материалу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мытье рук перед едой;</a:t>
            </a:r>
          </a:p>
          <a:p>
            <a:pPr>
              <a:lnSpc>
                <a:spcPct val="120000"/>
              </a:lnSpc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стряхивание воды с кисти;</a:t>
            </a:r>
          </a:p>
          <a:p>
            <a:pPr>
              <a:lnSpc>
                <a:spcPct val="120000"/>
              </a:lnSpc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полоскание белья;</a:t>
            </a:r>
          </a:p>
          <a:p>
            <a:pPr>
              <a:lnSpc>
                <a:spcPct val="120000"/>
              </a:lnSpc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надевание перчаток;</a:t>
            </a:r>
          </a:p>
          <a:p>
            <a:pPr>
              <a:lnSpc>
                <a:spcPct val="120000"/>
              </a:lnSpc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поглаживание кошки.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71546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Имитационные движения для кистей рук: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501122" cy="256149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Пальчиковые игры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упражнения для улучшения подвижности пальцев, развитие их силы и гибкости и, как следствие, улучшение почерка; снижение физической усталости и морального напряжения во время урока; массаж «активных точек» на пальцах и ладонях.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неё включены упражнения на составление при помощи пальцев и учебных предметов (карандашей, ручек, линеек) всех цифр, а также букв русского алфавита. При обучении чтению и письму эти упражнения помогут ребёнку не только сделать пальцы подвижнее, но и запомнить, как пишется та или иная буква и цифра.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3143248"/>
            <a:ext cx="4041775" cy="65484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Четыре братца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3714752"/>
            <a:ext cx="3500462" cy="2643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Дети поочередно сгибают пальцы,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начиная с большого.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Этот пальчик – дедушка,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Этот пальчик – бабушка,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Этот пальчик – папочка,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Этот пальчик – мамочка,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Этот пальчик – я,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Вот и вся моя семья!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628" y="3786190"/>
            <a:ext cx="3857651" cy="2643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Идут четыре братца навстречу старшему брату.</a:t>
            </a:r>
          </a:p>
          <a:p>
            <a:pPr>
              <a:lnSpc>
                <a:spcPct val="160000"/>
              </a:lnSpc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Здравствуй, большак!</a:t>
            </a:r>
          </a:p>
          <a:p>
            <a:pPr>
              <a:lnSpc>
                <a:spcPct val="160000"/>
              </a:lnSpc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Соединяют большие пальцы в щепотку.</a:t>
            </a:r>
          </a:p>
          <a:p>
            <a:pPr>
              <a:lnSpc>
                <a:spcPct val="160000"/>
              </a:lnSpc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Здорово, Васька-указка, Мишка-середка, </a:t>
            </a:r>
          </a:p>
          <a:p>
            <a:pPr>
              <a:lnSpc>
                <a:spcPct val="160000"/>
              </a:lnSpc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Гришка-сиротка да крошка Тимошка!</a:t>
            </a:r>
          </a:p>
          <a:p>
            <a:pPr>
              <a:lnSpc>
                <a:spcPct val="160000"/>
              </a:lnSpc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Большой палец поочередно соединяют </a:t>
            </a:r>
          </a:p>
          <a:p>
            <a:pPr>
              <a:lnSpc>
                <a:spcPct val="160000"/>
              </a:lnSpc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 остальными пальцами.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285720" y="3214686"/>
            <a:ext cx="4040188" cy="659352"/>
          </a:xfrm>
        </p:spPr>
        <p:txBody>
          <a:bodyPr>
            <a:normAutofit fontScale="97500"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285860"/>
            <a:ext cx="4286280" cy="1228740"/>
          </a:xfrm>
        </p:spPr>
        <p:txBody>
          <a:bodyPr/>
          <a:lstStyle/>
          <a:p>
            <a:pPr algn="ctr"/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Раскрашивание листа в разных направлениях с ограничением и без ограничения закрашиваемой поверхности;</a:t>
            </a:r>
            <a:r>
              <a:rPr lang="ru-RU" b="0" dirty="0" smtClean="0">
                <a:solidFill>
                  <a:srgbClr val="002060"/>
                </a:solidFill>
              </a:rPr>
              <a:t/>
            </a:r>
            <a:br>
              <a:rPr lang="ru-RU" b="0" dirty="0" smtClean="0">
                <a:solidFill>
                  <a:srgbClr val="002060"/>
                </a:solidFill>
              </a:rPr>
            </a:b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7752" y="1428736"/>
            <a:ext cx="4041775" cy="654843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Штриховка</a:t>
            </a:r>
            <a:endParaRPr lang="ru-RU" sz="2000" b="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7752" y="3714752"/>
            <a:ext cx="3929089" cy="292895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работы развивается сила руки, её ловкость, переключаемость с одного вида движений на другой, так же внимание, глазомер, зрительная память, усидчивость, аккуратность, фантазия, образное мышление, подготовка руки к письму.</a:t>
            </a:r>
            <a:r>
              <a:rPr lang="ru-RU" sz="1600" dirty="0" smtClean="0"/>
              <a:t> 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упражнения развивают мозолистое тело, повышают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синхронизируют работу полушарий, улучшают мыслительную деятельность, способствуют улучшению память и внимания, облегчают процесс чтения и письма. </a:t>
            </a:r>
          </a:p>
          <a:p>
            <a:endParaRPr lang="ru-RU" sz="1600" dirty="0"/>
          </a:p>
        </p:txBody>
      </p:sp>
      <p:pic>
        <p:nvPicPr>
          <p:cNvPr id="7" name="Picture 2" descr="F:\фотоооо\SAM_18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68893" y="2514600"/>
            <a:ext cx="4016801" cy="3846513"/>
          </a:xfrm>
          <a:prstGeom prst="rect">
            <a:avLst/>
          </a:prstGeom>
          <a:noFill/>
        </p:spPr>
      </p:pic>
      <p:pic>
        <p:nvPicPr>
          <p:cNvPr id="8" name="Picture 2" descr="F:\Documents and Settings\777\Рабочий стол\c11a9807dbd66d01212d418d0dd8cae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357430"/>
            <a:ext cx="3857652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500174"/>
            <a:ext cx="4211668" cy="65935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Дорисовывание изображений</a:t>
            </a:r>
            <a:endParaRPr lang="ru-RU" b="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1643050"/>
            <a:ext cx="4041775" cy="65484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 по клеточкам и на другой ограниченной поверхности;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 descr="F:\Documents and Settings\777\Рабочий стол\i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2928958" cy="3714776"/>
          </a:xfrm>
          <a:prstGeom prst="rect">
            <a:avLst/>
          </a:prstGeom>
          <a:noFill/>
        </p:spPr>
      </p:pic>
      <p:pic>
        <p:nvPicPr>
          <p:cNvPr id="8" name="Picture 3" descr="F:\Documents and Settings\777\Рабочий стол\p11_23_03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99100" y="2714620"/>
            <a:ext cx="2930552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732</TotalTime>
  <Words>557</Words>
  <Application>Microsoft Office PowerPoint</Application>
  <PresentationFormat>Экран (4:3)</PresentationFormat>
  <Paragraphs>141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Задачи: </vt:lpstr>
      <vt:lpstr>Слайд 3</vt:lpstr>
      <vt:lpstr> Одним из факторов психологического базиса для развития высших психических функций у детей является развитие крупной (или общей) и мелкой (или ручной) моторики. </vt:lpstr>
      <vt:lpstr> Тактильно-двигательное восприятие</vt:lpstr>
      <vt:lpstr>   </vt:lpstr>
      <vt:lpstr> Пальчиковые игры - это упражнения для улучшения подвижности пальцев, развитие их силы и гибкости и, как следствие, улучшение почерка; снижение физической усталости и морального напряжения во время урока; массаж «активных точек» на пальцах и ладонях.   В неё включены упражнения на составление при помощи пальцев и учебных предметов (карандашей, ручек, линеек) всех цифр, а также букв русского алфавита. При обучении чтению и письму эти упражнения помогут ребёнку не только сделать пальцы подвижнее, но и запомнить, как пишется та или иная буква и цифра. </vt:lpstr>
      <vt:lpstr>Слайд 8</vt:lpstr>
      <vt:lpstr>Слайд 9</vt:lpstr>
      <vt:lpstr>Слайд 10</vt:lpstr>
      <vt:lpstr>Составление контуров предметов из палочек сначала более крупных размеров, а затем более мелких (стол, дом, треугольник, машина); </vt:lpstr>
      <vt:lpstr>Работа с конструкторами</vt:lpstr>
      <vt:lpstr>Слайд 13</vt:lpstr>
      <vt:lpstr>Сортировка бобов, фасоли, гороха,  а также перебор крупы  (пшено, гречка, рис)   </vt:lpstr>
      <vt:lpstr> </vt:lpstr>
      <vt:lpstr>Шнурование</vt:lpstr>
      <vt:lpstr> Очень хорошо себя зарекомендовала и разнообразная предметная деятельность, сочетающаяся  с навыками самообслуживания, которая также способствует развитию мелкой моторики: </vt:lpstr>
      <vt:lpstr>Восприятие  формы, величины, цвета </vt:lpstr>
      <vt:lpstr>  Формообразующие движения (работа с пластилином) — скатывание колбасок, скатывание под углом, скатывание округлых форм, прощипывание, вдавливание, сглаживание. </vt:lpstr>
      <vt:lpstr>Развитие зрительного восприятия и памяти</vt:lpstr>
      <vt:lpstr>  </vt:lpstr>
      <vt:lpstr>Времена года</vt:lpstr>
      <vt:lpstr>Слайд 23</vt:lpstr>
      <vt:lpstr>«Мастерская Деда Мороза»</vt:lpstr>
      <vt:lpstr>Слайд 25</vt:lpstr>
      <vt:lpstr>Выставка «Моя фантазия»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777</cp:lastModifiedBy>
  <cp:revision>77</cp:revision>
  <dcterms:modified xsi:type="dcterms:W3CDTF">2014-01-07T10:00:41Z</dcterms:modified>
</cp:coreProperties>
</file>