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62" r:id="rId10"/>
    <p:sldId id="265" r:id="rId11"/>
    <p:sldId id="266" r:id="rId12"/>
    <p:sldId id="264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D1AAD8-A925-4205-ACEA-B4DA9F367C2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878BBC-2719-477E-85C6-3CA96A8C7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3429024"/>
          </a:xfrm>
        </p:spPr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Первобытное искусство. 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714884"/>
            <a:ext cx="3571900" cy="19288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Презентацию  выполнила: </a:t>
            </a:r>
            <a:r>
              <a:rPr lang="ru-RU" sz="2000" dirty="0" err="1" smtClean="0">
                <a:solidFill>
                  <a:schemeClr val="bg1"/>
                </a:solidFill>
              </a:rPr>
              <a:t>Пикова</a:t>
            </a:r>
            <a:r>
              <a:rPr lang="ru-RU" sz="2000" dirty="0" smtClean="0">
                <a:solidFill>
                  <a:schemeClr val="bg1"/>
                </a:solidFill>
              </a:rPr>
              <a:t> Эльвира,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ученица 10 класса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МКОУ СОШ п.Кобра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 Руководитель: Рычкова Е.А.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.Видео\ШКОЛА\наскальная живопись\faq-330.jpg"/>
          <p:cNvPicPr>
            <a:picLocks noChangeAspect="1" noChangeArrowheads="1"/>
          </p:cNvPicPr>
          <p:nvPr/>
        </p:nvPicPr>
        <p:blipFill>
          <a:blip r:embed="rId2"/>
          <a:srcRect b="7346"/>
          <a:stretch>
            <a:fillRect/>
          </a:stretch>
        </p:blipFill>
        <p:spPr bwMode="auto">
          <a:xfrm>
            <a:off x="642910" y="428604"/>
            <a:ext cx="790942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.Видео\ШКОЛА\наскальная живопись\0001-004-Pervobytnoe-iskus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34273"/>
            <a:ext cx="7858180" cy="585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.Видео\ШКОЛА\наскальная живопись\19-roka-del-moros-isp.jpg"/>
          <p:cNvPicPr>
            <a:picLocks noChangeAspect="1" noChangeArrowheads="1"/>
          </p:cNvPicPr>
          <p:nvPr/>
        </p:nvPicPr>
        <p:blipFill>
          <a:blip r:embed="rId2"/>
          <a:srcRect b="4316"/>
          <a:stretch>
            <a:fillRect/>
          </a:stretch>
        </p:blipFill>
        <p:spPr bwMode="auto">
          <a:xfrm>
            <a:off x="785786" y="237735"/>
            <a:ext cx="7500990" cy="633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.Видео\ШКОЛА\наскальная живопись\13-lyasko-fr.jpg"/>
          <p:cNvPicPr>
            <a:picLocks noChangeAspect="1" noChangeArrowheads="1"/>
          </p:cNvPicPr>
          <p:nvPr/>
        </p:nvPicPr>
        <p:blipFill>
          <a:blip r:embed="rId2"/>
          <a:srcRect r="3703"/>
          <a:stretch>
            <a:fillRect/>
          </a:stretch>
        </p:blipFill>
        <p:spPr bwMode="auto">
          <a:xfrm>
            <a:off x="428596" y="500042"/>
            <a:ext cx="3714776" cy="5715000"/>
          </a:xfrm>
          <a:prstGeom prst="rect">
            <a:avLst/>
          </a:prstGeom>
          <a:noFill/>
        </p:spPr>
      </p:pic>
      <p:pic>
        <p:nvPicPr>
          <p:cNvPr id="8195" name="Picture 3" descr="C:\Users\М.Видео\ШКОЛА\наскальная живопись\i_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571900" cy="571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.Видео\ШКОЛА\наскальная живопись\60679275_1277245652_y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36" y="543924"/>
            <a:ext cx="7820654" cy="574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.Видео\ШКОЛА\наскальная живопись\ris4.jpg"/>
          <p:cNvPicPr>
            <a:picLocks noChangeAspect="1" noChangeArrowheads="1"/>
          </p:cNvPicPr>
          <p:nvPr/>
        </p:nvPicPr>
        <p:blipFill>
          <a:blip r:embed="rId2"/>
          <a:srcRect l="1775" t="3763" r="2393" b="3428"/>
          <a:stretch>
            <a:fillRect/>
          </a:stretch>
        </p:blipFill>
        <p:spPr bwMode="auto">
          <a:xfrm>
            <a:off x="785786" y="714356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.Видео\ШКОЛА\наскальная живопись\0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72428" cy="597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.Видео\ШКОЛА\наскальная живопись\img_17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76860" cy="5781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.Видео\ШКОЛА\наскальная живопись\Ris._3.21._losh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286280" cy="6409391"/>
          </a:xfrm>
          <a:prstGeom prst="rect">
            <a:avLst/>
          </a:prstGeom>
          <a:noFill/>
        </p:spPr>
      </p:pic>
      <p:pic>
        <p:nvPicPr>
          <p:cNvPr id="13315" name="Picture 3" descr="C:\Users\М.Видео\ШКОЛА\наскальная живопись\img_1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592" y="142852"/>
            <a:ext cx="46334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.Видео\ШКОЛА\наскальная живопись\a50acb757d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1000"/>
            <a:ext cx="764386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286280" cy="629763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effectLst/>
              </a:rPr>
              <a:t>Что было толчком к созданию первого наскального рисунка? Какая молния сверкнула в мозгу самого первого художника? Пришло ли ему в голову  обвести угольником тень на скале? Или рука сама стала наносить на той же скале непонятные штрихи и зигзаги? В этот момент из тьмы полного, почти животного, невежества засиял мощный свет, который потом, через века и тысячелетия , станут называть всеобъемлющим словом – Искусство. Самые древние изображения на стенах пещер: хаотические волнистые линии и отпечатки руки.</a:t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Эта рука -  провозвестница рук Рублева, Леонардо, Пикассо. Это – начало мировой художественной культуры.</a:t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Первобытное искусство существовало на всех континентах (кроме Антарктиды), возникло одновременно в разных уголках планеты.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C:\Users\М.Видео\ШКОЛА\наскальная живопись\Imag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50056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.Видео\ШКОЛА\наскальная живопись\ris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057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.Видео\ШКОЛА\наскальная живопись\fo0035.jpg"/>
          <p:cNvPicPr>
            <a:picLocks noChangeAspect="1" noChangeArrowheads="1"/>
          </p:cNvPicPr>
          <p:nvPr/>
        </p:nvPicPr>
        <p:blipFill>
          <a:blip r:embed="rId2"/>
          <a:srcRect t="6349"/>
          <a:stretch>
            <a:fillRect/>
          </a:stretch>
        </p:blipFill>
        <p:spPr bwMode="auto">
          <a:xfrm>
            <a:off x="928662" y="500042"/>
            <a:ext cx="7500990" cy="57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.Видео\ШКОЛА\наскальная живопись\fo0027.jpg"/>
          <p:cNvPicPr>
            <a:picLocks noChangeAspect="1" noChangeArrowheads="1"/>
          </p:cNvPicPr>
          <p:nvPr/>
        </p:nvPicPr>
        <p:blipFill>
          <a:blip r:embed="rId2"/>
          <a:srcRect t="8214"/>
          <a:stretch>
            <a:fillRect/>
          </a:stretch>
        </p:blipFill>
        <p:spPr bwMode="auto">
          <a:xfrm>
            <a:off x="1142976" y="214290"/>
            <a:ext cx="6643734" cy="611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.Видео\ШКОЛА\наскальная живопись\08-nio-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86610" cy="632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57532"/>
          </a:xfrm>
        </p:spPr>
        <p:txBody>
          <a:bodyPr>
            <a:noAutofit/>
          </a:bodyPr>
          <a:lstStyle/>
          <a:p>
            <a:r>
              <a:rPr lang="ru-RU" sz="7200" dirty="0" smtClean="0">
                <a:effectLst/>
              </a:rPr>
              <a:t>Спасибо за внимание</a:t>
            </a:r>
            <a:endParaRPr lang="ru-RU" sz="7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3857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429156" cy="6643710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effectLst/>
              </a:rPr>
              <a:t>Первобытное искусство — </a:t>
            </a:r>
            <a:r>
              <a:rPr lang="ru-RU" sz="1600" dirty="0" err="1">
                <a:solidFill>
                  <a:schemeClr val="bg1"/>
                </a:solidFill>
                <a:effectLst/>
              </a:rPr>
              <a:t>искусство</a:t>
            </a:r>
            <a:r>
              <a:rPr lang="ru-RU" sz="1600" dirty="0">
                <a:solidFill>
                  <a:schemeClr val="bg1"/>
                </a:solidFill>
                <a:effectLst/>
              </a:rPr>
              <a:t> эпохи первобытного общества. Возникнув в позднем палеолите около 33 тыс. лет до н. э., оно отражало воззрения, условия и образ жизни первобытных охотников (примитивные жилища, пещерные изображения животных, женские статуэтки). Специалисты полагают, что жанры первобытного искусства возникали примерно в такой последовательности: каменная скульптура; наскальная живопись; глиняная посуда. У земледельцев и скотоводов неолита и энеолита появились общинные поселения, мегалиты, свайные постройки; изображения стали передавать отвлеченные понятия, развилось искусство орнамента.</a:t>
            </a:r>
          </a:p>
        </p:txBody>
      </p:sp>
      <p:pic>
        <p:nvPicPr>
          <p:cNvPr id="2050" name="Picture 2" descr="C:\Users\М.Видео\ШКОЛА\наскальная живопись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443434" cy="415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072098" cy="6297634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effectLst/>
              </a:rPr>
              <a:t>Из поколения в поколение передавалась техника изготовления орудий и некоторые ее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секреты. </a:t>
            </a:r>
            <a:r>
              <a:rPr lang="ru-RU" sz="1600" dirty="0">
                <a:solidFill>
                  <a:schemeClr val="bg1"/>
                </a:solidFill>
                <a:effectLst/>
              </a:rPr>
              <a:t>Раскопки на местах стоянок людей верхнего палеолита свидетельствуют о развитии у них первобытных охотничьих верований и колдовства. Из глины они лепили фигурки диких зверей и пронзали их дротиками, воображая, что убивают настоящих хищников. Сотни вырезанных или нарисованных изображений животных они оставили также на стенах и сводах пещер. Археологи доказали, что памятники искусства появились неизмеримо позднее, чем орудия труда — почти на миллион лет.</a:t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r>
              <a:rPr lang="ru-RU" sz="1600" dirty="0">
                <a:solidFill>
                  <a:schemeClr val="bg1"/>
                </a:solidFill>
                <a:effectLst/>
              </a:rPr>
              <a:t>В глубокой древности для искусства человек использовал подручные материалы — камень, дерево, кость. Много позже, а именно в эпоху земледелия, он открыл для себя первый искусственный материал — огнеупорную глину — и стал активно применять ее для изготовления посуды и скульптуры. Бродячие охотники и собиратели пользовались плетеными корзинами — они удобнее в переноске. Глиняная посуда — признак постоянных земледельческих поселений.</a:t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endParaRPr lang="ru-RU" sz="1600" dirty="0">
              <a:solidFill>
                <a:schemeClr val="bg1"/>
              </a:solidFill>
              <a:effectLst/>
            </a:endParaRPr>
          </a:p>
        </p:txBody>
      </p:sp>
      <p:pic>
        <p:nvPicPr>
          <p:cNvPr id="3075" name="Picture 3" descr="C:\Users\М.Видео\ШКОЛА\наскальная живопись\neandertal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85926"/>
            <a:ext cx="366712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2272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  <a:effectLst/>
              </a:rPr>
              <a:t>Наскальная живопись  в основном делится на три периода: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>Искусство палеолита; Искусство мезолита;</a:t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>Искусство неолита.</a:t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endParaRPr lang="ru-RU" sz="4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ru-RU" sz="4000" u="sng" dirty="0" smtClean="0">
                <a:solidFill>
                  <a:schemeClr val="bg1"/>
                </a:solidFill>
                <a:effectLst/>
              </a:rPr>
              <a:t>Искусство палеолита 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– самое древнее . Пещерная живопись того времени могла передать форму, объем и движение. Известный источник </a:t>
            </a:r>
            <a:r>
              <a:rPr lang="ru-RU" sz="4000" dirty="0" err="1" smtClean="0">
                <a:solidFill>
                  <a:schemeClr val="bg1"/>
                </a:solidFill>
                <a:effectLst/>
              </a:rPr>
              <a:t>палеолетического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 искусства являются пещеры </a:t>
            </a:r>
            <a:r>
              <a:rPr lang="ru-RU" sz="4000" dirty="0" err="1" smtClean="0">
                <a:solidFill>
                  <a:schemeClr val="bg1"/>
                </a:solidFill>
                <a:effectLst/>
              </a:rPr>
              <a:t>Ласко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 и </a:t>
            </a:r>
            <a:r>
              <a:rPr lang="ru-RU" sz="4000" dirty="0" err="1" smtClean="0">
                <a:solidFill>
                  <a:schemeClr val="bg1"/>
                </a:solidFill>
                <a:effectLst/>
              </a:rPr>
              <a:t>Альтамира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. </a:t>
            </a:r>
            <a:endParaRPr lang="ru-RU" sz="4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pPr algn="l"/>
            <a:r>
              <a:rPr lang="ru-RU" sz="4000" u="sng" dirty="0" smtClean="0">
                <a:solidFill>
                  <a:schemeClr val="bg1"/>
                </a:solidFill>
                <a:effectLst/>
              </a:rPr>
              <a:t>Искусство мезолита 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ассоциируется с изображением соплеменников, на групповые сцены охоты, преследования и войны. Каждая человеческая фигурка изображена весьма условно, акцент делается на действия. Например, стрельба из лука, удар копьем или погоня за убегающей добычей. </a:t>
            </a:r>
            <a:endParaRPr lang="ru-RU" sz="4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154758"/>
          </a:xfrm>
        </p:spPr>
        <p:txBody>
          <a:bodyPr>
            <a:noAutofit/>
          </a:bodyPr>
          <a:lstStyle/>
          <a:p>
            <a:pPr algn="l"/>
            <a:r>
              <a:rPr lang="ru-RU" sz="4000" u="sng" dirty="0" smtClean="0">
                <a:solidFill>
                  <a:schemeClr val="bg1"/>
                </a:solidFill>
                <a:effectLst/>
              </a:rPr>
              <a:t>Искусство неолита 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было востребовано в каменном веке. Наскальная живопись становится все более  условной. Нарисованные люди и животные делаются все более симпатичными, появляются условные изображения орудий и оружия, средств передвижения и геометрических фигур.</a:t>
            </a:r>
            <a:endParaRPr lang="ru-RU" sz="4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.Видео\ШКОЛА\наскальная живопись\societ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662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767</TotalTime>
  <Words>402</Words>
  <Application>Microsoft Office PowerPoint</Application>
  <PresentationFormat>Экран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Первобытное искусство. </vt:lpstr>
      <vt:lpstr>Что было толчком к созданию первого наскального рисунка? Какая молния сверкнула в мозгу самого первого художника? Пришло ли ему в голову  обвести угольником тень на скале? Или рука сама стала наносить на той же скале непонятные штрихи и зигзаги? В этот момент из тьмы полного, почти животного, невежества засиял мощный свет, который потом, через века и тысячелетия , станут называть всеобъемлющим словом – Искусство. Самые древние изображения на стенах пещер: хаотические волнистые линии и отпечатки руки. Эта рука -  провозвестница рук Рублева, Леонардо, Пикассо. Это – начало мировой художественной культуры. Первобытное искусство существовало на всех континентах (кроме Антарктиды), возникло одновременно в разных уголках планеты.</vt:lpstr>
      <vt:lpstr>Первобытное искусство — искусство эпохи первобытного общества. Возникнув в позднем палеолите около 33 тыс. лет до н. э., оно отражало воззрения, условия и образ жизни первобытных охотников (примитивные жилища, пещерные изображения животных, женские статуэтки). Специалисты полагают, что жанры первобытного искусства возникали примерно в такой последовательности: каменная скульптура; наскальная живопись; глиняная посуда. У земледельцев и скотоводов неолита и энеолита появились общинные поселения, мегалиты, свайные постройки; изображения стали передавать отвлеченные понятия, развилось искусство орнамента.</vt:lpstr>
      <vt:lpstr>Из поколения в поколение передавалась техника изготовления орудий и некоторые ее секреты. Раскопки на местах стоянок людей верхнего палеолита свидетельствуют о развитии у них первобытных охотничьих верований и колдовства. Из глины они лепили фигурки диких зверей и пронзали их дротиками, воображая, что убивают настоящих хищников. Сотни вырезанных или нарисованных изображений животных они оставили также на стенах и сводах пещер. Археологи доказали, что памятники искусства появились неизмеримо позднее, чем орудия труда — почти на миллион лет. В глубокой древности для искусства человек использовал подручные материалы — камень, дерево, кость. Много позже, а именно в эпоху земледелия, он открыл для себя первый искусственный материал — огнеупорную глину — и стал активно применять ее для изготовления посуды и скульптуры. Бродячие охотники и собиратели пользовались плетеными корзинами — они удобнее в переноске. Глиняная посуда — признак постоянных земледельческих поселений. </vt:lpstr>
      <vt:lpstr>Наскальная живопись  в основном делится на три периода:  Искусство палеолита; Искусство мезолита; Искусство неолита.  </vt:lpstr>
      <vt:lpstr>Искусство палеолита – самое древнее . Пещерная живопись того времени могла передать форму, объем и движение. Известный источник палеолетического искусства являются пещеры Ласко и Альтамира. </vt:lpstr>
      <vt:lpstr>Искусство мезолита ассоциируется с изображением соплеменников, на групповые сцены охоты, преследования и войны. Каждая человеческая фигурка изображена весьма условно, акцент делается на действия. Например, стрельба из лука, удар копьем или погоня за убегающей добычей. </vt:lpstr>
      <vt:lpstr>Искусство неолита было востребовано в каменном веке. Наскальная живопись становится все более  условной. Нарисованные люди и животные делаются все более симпатичными, появляются условные изображения орудий и оружия, средств передвижения и геометрических фигур.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искусство. </dc:title>
  <dc:creator>М.Видео</dc:creator>
  <cp:lastModifiedBy>www.PHILka.RU</cp:lastModifiedBy>
  <cp:revision>7</cp:revision>
  <dcterms:created xsi:type="dcterms:W3CDTF">2013-12-24T16:12:23Z</dcterms:created>
  <dcterms:modified xsi:type="dcterms:W3CDTF">2014-01-07T07:50:19Z</dcterms:modified>
</cp:coreProperties>
</file>