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1" r:id="rId3"/>
    <p:sldId id="257" r:id="rId4"/>
    <p:sldId id="260" r:id="rId5"/>
    <p:sldId id="258" r:id="rId6"/>
    <p:sldId id="259" r:id="rId7"/>
    <p:sldId id="262" r:id="rId8"/>
    <p:sldId id="267" r:id="rId9"/>
    <p:sldId id="270" r:id="rId10"/>
    <p:sldId id="271" r:id="rId11"/>
    <p:sldId id="269" r:id="rId12"/>
    <p:sldId id="277" r:id="rId13"/>
    <p:sldId id="276" r:id="rId14"/>
    <p:sldId id="268" r:id="rId15"/>
    <p:sldId id="275" r:id="rId16"/>
    <p:sldId id="274" r:id="rId17"/>
    <p:sldId id="273" r:id="rId18"/>
    <p:sldId id="272" r:id="rId19"/>
    <p:sldId id="263" r:id="rId20"/>
    <p:sldId id="278" r:id="rId21"/>
    <p:sldId id="283" r:id="rId22"/>
    <p:sldId id="279" r:id="rId23"/>
    <p:sldId id="284" r:id="rId24"/>
    <p:sldId id="280" r:id="rId25"/>
    <p:sldId id="285" r:id="rId26"/>
    <p:sldId id="281" r:id="rId27"/>
    <p:sldId id="264" r:id="rId28"/>
    <p:sldId id="265" r:id="rId29"/>
    <p:sldId id="266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8" autoAdjust="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D50A-E1EF-4652-85AD-B00061D23D67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8A6D-4564-4A70-ADE7-4792A2932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8A6D-4564-4A70-ADE7-4792A2932A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8A6D-4564-4A70-ADE7-4792A2932A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7DEADE-7C9C-4EFF-89DC-B2B04EE37EF2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CE5161-4DE9-4377-97F5-BE7C596BE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6777318" cy="1224135"/>
          </a:xfrm>
        </p:spPr>
        <p:txBody>
          <a:bodyPr/>
          <a:lstStyle/>
          <a:p>
            <a:r>
              <a:rPr lang="ru-RU" sz="4800" dirty="0" smtClean="0"/>
              <a:t>Рерих Николай Константинович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230748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1874-1947 годы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933005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«Настасья </a:t>
            </a:r>
            <a:r>
              <a:rPr lang="ru-RU" dirty="0" err="1" smtClean="0"/>
              <a:t>Микулична</a:t>
            </a:r>
            <a:r>
              <a:rPr lang="ru-RU" dirty="0" smtClean="0"/>
              <a:t>» 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143504" y="2357430"/>
            <a:ext cx="3803904" cy="3877056"/>
          </a:xfrm>
        </p:spPr>
        <p:txBody>
          <a:bodyPr/>
          <a:lstStyle/>
          <a:p>
            <a:r>
              <a:rPr lang="ru-RU" dirty="0" smtClean="0"/>
              <a:t>В 20 - 40-х годах Рериха начинают интересовать широко известные в истории и искусстве героические образы женщин, которые звали на подвиг. Одна из картин этого времени «Настасья </a:t>
            </a:r>
            <a:r>
              <a:rPr lang="ru-RU" dirty="0" err="1" smtClean="0"/>
              <a:t>Микулична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74070738_Nastasya_Mikulichn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4200103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«Помни»(1945)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rerih-1924-1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4648048" cy="380449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72066" y="2214554"/>
            <a:ext cx="3803904" cy="3877056"/>
          </a:xfrm>
        </p:spPr>
        <p:txBody>
          <a:bodyPr/>
          <a:lstStyle/>
          <a:p>
            <a:r>
              <a:rPr lang="ru-RU" dirty="0" smtClean="0"/>
              <a:t>Вся любовь Рериха к Гималаям выражена в шедевре его творчества, в картине «Помни», которую он через двадцать лет, в1945 году дал в еще более величественном варианте.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ru-RU" sz="4400" dirty="0" smtClean="0"/>
              <a:t>Мадонна Орифламма" (1932)</a:t>
            </a:r>
            <a:endParaRPr lang="ru-RU" dirty="0"/>
          </a:p>
        </p:txBody>
      </p:sp>
      <p:pic>
        <p:nvPicPr>
          <p:cNvPr id="5" name="Содержимое 4" descr="rerih-1932-2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2941637" cy="483370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286248" y="2240280"/>
            <a:ext cx="4162807" cy="3877056"/>
          </a:xfrm>
        </p:spPr>
        <p:txBody>
          <a:bodyPr/>
          <a:lstStyle/>
          <a:p>
            <a:r>
              <a:rPr lang="ru-RU" dirty="0" smtClean="0"/>
              <a:t>(«Пламенная мадонна» )В картине рисуется спокойный величественный образ мадонны. На руках у нее - полотнище с символом Знамени мира. В свое время это произведение было широко известно мировой общественности.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«Сходятся старцы» (1898)</a:t>
            </a:r>
            <a:endParaRPr lang="ru-RU" sz="4800" dirty="0"/>
          </a:p>
        </p:txBody>
      </p:sp>
      <p:pic>
        <p:nvPicPr>
          <p:cNvPr id="5" name="Содержимое 4" descr="rerikh_nk_skhodyatsya_startsy_1898 (1)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5064015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500694" y="2285992"/>
            <a:ext cx="3446714" cy="40199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1898 году Николай Рерих в летней усадьбе семьи Рерихов в </a:t>
            </a:r>
            <a:r>
              <a:rPr lang="ru-RU" dirty="0" err="1" smtClean="0"/>
              <a:t>Изваре</a:t>
            </a:r>
            <a:r>
              <a:rPr lang="ru-RU" dirty="0" smtClean="0"/>
              <a:t> создаёт картину«Сходятся старцы», которая была представлена на выставке в Академии художеств в 1899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«ЗАМОРСКИЕ ГОСТИ» (1902)</a:t>
            </a:r>
            <a:endParaRPr lang="ru-RU" sz="4400" dirty="0"/>
          </a:p>
        </p:txBody>
      </p:sp>
      <p:pic>
        <p:nvPicPr>
          <p:cNvPr id="5" name="Содержимое 4" descr="1267253511_1261736617_zamorskie_gosti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4369431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72066" y="2143116"/>
            <a:ext cx="3875342" cy="40913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Знакомство с философской мыслью Востока нашло своё отражение в творчестве Н. К. </a:t>
            </a:r>
            <a:r>
              <a:rPr lang="ru-RU" dirty="0" err="1" smtClean="0"/>
              <a:t>Рериха.В</a:t>
            </a:r>
            <a:r>
              <a:rPr lang="ru-RU" dirty="0" smtClean="0"/>
              <a:t>  ранних картинах художника определяющими сюжетами являлась древняя языческая Русь, красочные образы народного эпоса.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«Кришна»(1929)</a:t>
            </a:r>
            <a:endParaRPr lang="ru-RU" dirty="0"/>
          </a:p>
        </p:txBody>
      </p:sp>
      <p:pic>
        <p:nvPicPr>
          <p:cNvPr id="5" name="Содержимое 4" descr="Krishna_(Vesna_v_Kulu)_[1930_g.]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00306"/>
            <a:ext cx="4583196" cy="335758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72066" y="2285992"/>
            <a:ext cx="3803904" cy="3877056"/>
          </a:xfrm>
        </p:spPr>
        <p:txBody>
          <a:bodyPr/>
          <a:lstStyle/>
          <a:p>
            <a:r>
              <a:rPr lang="ru-RU" dirty="0" smtClean="0"/>
              <a:t>С середины 1905 года многие его картины и очерки были посвящены Индии. Одна из таких картин «Кришна»1929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«Ангел Последний»(1942)</a:t>
            </a:r>
            <a:endParaRPr lang="ru-RU" sz="4800" dirty="0"/>
          </a:p>
        </p:txBody>
      </p:sp>
      <p:pic>
        <p:nvPicPr>
          <p:cNvPr id="5" name="Содержимое 4" descr="img_199124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71472" y="2428868"/>
            <a:ext cx="4247708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72066" y="2285992"/>
            <a:ext cx="3714776" cy="41434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Рерих в символических образах выразил накануне Первой мировой войны свои тревожные предчувствия. В них показана тема борьбы двух начал — света и тьмы, проходящая через все творчество художника, а также ответственность человека за свою судьбу и весь мир.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99247" y="2143117"/>
            <a:ext cx="7745505" cy="3983046"/>
          </a:xfrm>
        </p:spPr>
        <p:txBody>
          <a:bodyPr/>
          <a:lstStyle/>
          <a:p>
            <a:pPr algn="ctr"/>
            <a:r>
              <a:rPr lang="ru-RU" dirty="0" smtClean="0"/>
              <a:t>Многогранный талант Николая Рериха проявился также в его работах для театральных постановок: «Снегурочка», «Пер </a:t>
            </a:r>
            <a:r>
              <a:rPr lang="ru-RU" dirty="0" err="1" smtClean="0"/>
              <a:t>Гюнт</a:t>
            </a:r>
            <a:r>
              <a:rPr lang="ru-RU" dirty="0" smtClean="0"/>
              <a:t>», «Принцесса </a:t>
            </a:r>
            <a:r>
              <a:rPr lang="ru-RU" dirty="0" err="1" smtClean="0"/>
              <a:t>Мален</a:t>
            </a:r>
            <a:r>
              <a:rPr lang="ru-RU" dirty="0" smtClean="0"/>
              <a:t>», «Валькирия» и др. Он был в числе ведущих идеологов и создателей реконструктивного «Старинного театра» (1907—1908; 1913—1914) — заметного и уникального явления в культурной жизни России первой четверти XX века, причём участвовал Н. Рерих в этом историко-драматургическом мероприятии и в качестве создателя декорации, и как искусствовед.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857232"/>
            <a:ext cx="7756263" cy="1054250"/>
          </a:xfrm>
        </p:spPr>
        <p:txBody>
          <a:bodyPr/>
          <a:lstStyle/>
          <a:p>
            <a:r>
              <a:rPr lang="ru-RU" sz="4800" b="1" dirty="0" smtClean="0"/>
              <a:t>Рерих- искусствовед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9247" y="2071679"/>
            <a:ext cx="7745505" cy="44291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 светской среде Петербурга было распространено увлечение спиритизмом , и уже с 1900 года Николай Рерих участвовал в спиритических опытах. С весны 1920 года в доме Рерихов проводятся спиритические сеансы, на которые приглашались друзья и высокопоставленные сановники. Осваивался метод «автоматического письма». По мнению некоторых советских исследователей, у Рериха после посещения спиритических сеансов выработалось резко отрицательное отношение к спиритизму, и мировоззрение Рериха не имеет корней в оккультно-спиритических «откровениях». Сам Рерих себя мистиком,  не считал (так же как и некоторые его сотрудники)полагая, что стремление к «познаванию тончайших энергий» является не мистицизмом, а поиском истины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85728"/>
            <a:ext cx="7756263" cy="2071702"/>
          </a:xfrm>
        </p:spPr>
        <p:txBody>
          <a:bodyPr/>
          <a:lstStyle/>
          <a:p>
            <a:r>
              <a:rPr lang="ru-RU" b="1" dirty="0" smtClean="0"/>
              <a:t>Рерих- ученый, </a:t>
            </a:r>
            <a:r>
              <a:rPr lang="ru-RU" b="1" dirty="0" smtClean="0"/>
              <a:t>философ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800" dirty="0" smtClean="0"/>
              <a:t>Последние годы жизни Рерих провёл в индии. В Индии Николай Рерих был лично знаком с известными индийскими философами, учёными, писателями, общественными деятелями. Художник продолжает работать над серией картин: «Гималаи», составляющей более двух тысяч полотен. Для Рериха горный мир является неисчерпаемым источником вдохновения. В Индии были написаны следующие серии: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Последние годы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91035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ерих\N_Roer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546" y="260648"/>
            <a:ext cx="4495384" cy="6243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01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83232234_4000491_PREDChYVSTVIE_F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0031" y="2247900"/>
            <a:ext cx="6563937" cy="3878263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«Шамбала»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Чингис</a:t>
            </a:r>
            <a:r>
              <a:rPr lang="ru-RU" dirty="0" smtClean="0"/>
              <a:t> хан»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12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9756" y="2247900"/>
            <a:ext cx="6504488" cy="387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21888245_kul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7794" y="2247900"/>
            <a:ext cx="5208411" cy="3878263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Кулута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«Святые горы»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48829832_Gora_pyati_sokrovis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486819"/>
            <a:ext cx="5715000" cy="340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album_0204005948.p_2212232751_3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000240"/>
            <a:ext cx="2895430" cy="4483246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Ашрамы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«Тибет»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6" descr="1d3f3d718bf839a22f17bf4ebe8f0939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249" y="2247900"/>
            <a:ext cx="6107501" cy="387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Сразу же по окончании войны художник запросил визу на въезд в Советский Союз, но 13 декабря 1947 года он уходит из жизни, так и не узнав, что в визе ему отказали. В долине Кулу, на месте погребального костра, был установлен большой прямоугольный камень, на котором высечена надпись: «15 декабря 1947 года здесь было предано огню тело </a:t>
            </a:r>
            <a:r>
              <a:rPr lang="ru-RU" dirty="0" err="1" smtClean="0"/>
              <a:t>Махариши</a:t>
            </a:r>
            <a:r>
              <a:rPr lang="ru-RU" dirty="0" smtClean="0"/>
              <a:t> Николая Рериха — великого русского друга Индии. Да будет мир».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течение жизни создал около 7000 картин, многие из которых находятся в известных галереях мира, и около 30 литературных трудов, включая два поэтических. Автор идеи и инициатор Пакта Рериха, основатель международных культурных движений «Мир через культуру» и «Знамя Мира</a:t>
            </a:r>
            <a:r>
              <a:rPr lang="ru-RU" dirty="0" smtClean="0"/>
              <a:t>».</a:t>
            </a:r>
          </a:p>
          <a:p>
            <a:pPr marL="0" indent="0" algn="ctr">
              <a:buNone/>
            </a:pPr>
            <a:r>
              <a:rPr lang="ru-RU" u="sng" dirty="0"/>
              <a:t>Завет Николая Рериха</a:t>
            </a:r>
          </a:p>
          <a:p>
            <a:pPr marL="0" indent="0" algn="ctr">
              <a:buNone/>
            </a:pPr>
            <a:r>
              <a:rPr lang="ru-RU" dirty="0" smtClean="0"/>
              <a:t>«Любите </a:t>
            </a:r>
            <a:r>
              <a:rPr lang="ru-RU" dirty="0"/>
              <a:t>Родину. Любите народ русский. Любите все народы на всех необъятностях нашей Родины. Пусть эта любовь научит полюбить и всё человечество. </a:t>
            </a:r>
            <a:r>
              <a:rPr lang="ru-RU" dirty="0" smtClean="0"/>
              <a:t>Полюбите </a:t>
            </a:r>
            <a:r>
              <a:rPr lang="ru-RU" dirty="0"/>
              <a:t>Родину всеми силами — и она вас возлюбит. Мы любовью Родины богаты. Шире дорогу! Идёт строитель! Идёт народ русский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Заслуги Рериха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431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76872"/>
            <a:ext cx="7745505" cy="3877815"/>
          </a:xfrm>
        </p:spPr>
        <p:txBody>
          <a:bodyPr>
            <a:normAutofit/>
          </a:bodyPr>
          <a:lstStyle/>
          <a:p>
            <a:r>
              <a:rPr lang="ru-RU" dirty="0" smtClean="0"/>
              <a:t>5 июня 2013 года картина Рериха «Труды Богоматери» была продана на торгах аукционного дома </a:t>
            </a:r>
            <a:r>
              <a:rPr lang="ru-RU" dirty="0" err="1" smtClean="0"/>
              <a:t>Bonhams</a:t>
            </a:r>
            <a:r>
              <a:rPr lang="ru-RU" dirty="0" smtClean="0"/>
              <a:t> в Лондоне за 7,88 миллиона фунтов стерлингов. Это мировой рекорд для картины русского художника</a:t>
            </a:r>
          </a:p>
          <a:p>
            <a:r>
              <a:rPr lang="ru-RU" dirty="0" smtClean="0"/>
              <a:t>В </a:t>
            </a:r>
            <a:r>
              <a:rPr lang="ru-RU" dirty="0"/>
              <a:t>честь Н. К. Рериха назван теплоход «Художник Николай Рерих</a:t>
            </a:r>
            <a:r>
              <a:rPr lang="ru-RU" dirty="0" smtClean="0"/>
              <a:t>».</a:t>
            </a:r>
          </a:p>
          <a:p>
            <a:r>
              <a:rPr lang="ru-RU" dirty="0"/>
              <a:t>В 2003 году была учреждена международная премия имени Николая Рериха, в честь 300-летия Санкт-Петербурга, и с тех пор присуждается ежегодно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о Рерихе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537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1"/>
            <a:ext cx="7745505" cy="41373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1974 году 100-летний юбилей Н. К. Рериха был включен ЮНЕСКО в «Календарь памятных дат великих личностей и событий (</a:t>
            </a:r>
            <a:r>
              <a:rPr lang="ru-RU" dirty="0" smtClean="0"/>
              <a:t>1973—1974)</a:t>
            </a:r>
          </a:p>
          <a:p>
            <a:r>
              <a:rPr lang="ru-RU" dirty="0"/>
              <a:t>В честь Н. К. Рериха названа одна из улиц в центре Риги</a:t>
            </a:r>
            <a:r>
              <a:rPr lang="ru-RU" dirty="0" smtClean="0"/>
              <a:t>.</a:t>
            </a:r>
          </a:p>
          <a:p>
            <a:r>
              <a:rPr lang="ru-RU" dirty="0"/>
              <a:t>В деревне Извара Ленинградской области, где Николай Рерих жил долгое время, с 1984 года действует Музей-усадьба Н. К. Рериха</a:t>
            </a:r>
            <a:r>
              <a:rPr lang="ru-RU" dirty="0" smtClean="0"/>
              <a:t>.</a:t>
            </a:r>
          </a:p>
          <a:p>
            <a:r>
              <a:rPr lang="ru-RU" dirty="0"/>
              <a:t>В 1999 году Банком России были выпущены две памятные монеты, посвящённые 125-летию со дня рождения Н. К. Рериха</a:t>
            </a:r>
            <a:r>
              <a:rPr lang="ru-RU" dirty="0" smtClean="0"/>
              <a:t>.</a:t>
            </a:r>
          </a:p>
          <a:p>
            <a:r>
              <a:rPr lang="ru-RU" dirty="0"/>
              <a:t>В 2007 году новый авиалайнер «Аэрофлота» был назван в честь Николая Рериха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303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Художник –ученый ,художник –литератор ,художник –философ .его творчество явление исключительное в истории русского и мирового искусства .Его полотна притягательны своеобразием тем и сюжетов, их поэтичностью, глубоким символизмом.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Константинович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070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52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357430"/>
            <a:ext cx="7756263" cy="1054250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428625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Выполнили ученицы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11класса </a:t>
            </a:r>
            <a:r>
              <a:rPr lang="ru-RU" sz="2400" smtClean="0">
                <a:solidFill>
                  <a:schemeClr val="tx2"/>
                </a:solidFill>
                <a:latin typeface="+mj-lt"/>
              </a:rPr>
              <a:t>МКОУ </a:t>
            </a:r>
          </a:p>
          <a:p>
            <a:r>
              <a:rPr lang="ru-RU" sz="2400" smtClean="0">
                <a:solidFill>
                  <a:schemeClr val="tx2"/>
                </a:solidFill>
                <a:latin typeface="+mj-lt"/>
              </a:rPr>
              <a:t>СОШ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п.Кобра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Кучкина </a:t>
            </a:r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Вера и Малинина Анастасия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Родился в Петербурге 27 сентября (10 октября )1874 г.</a:t>
            </a:r>
          </a:p>
          <a:p>
            <a:pPr marL="0" indent="0" algn="ctr">
              <a:buNone/>
            </a:pPr>
            <a:r>
              <a:rPr lang="ru-RU" dirty="0" smtClean="0"/>
              <a:t>Из воспоминания Рериха : « Дом на Васильевском острове, летние поездки в город Остров Псковской губернии и в загородное имение Извара под Петербургом, где он радостно соприкоснулся с седой стариной при раскопках кургана, рассказы отца и деда о предках старинного скандинавского рода Рерихов, на все жизнь полюбившиеся пейзажи сурового русского севера- все удивительным образом, словно в фокусе, собралось в душе и памяти будущего художника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99392"/>
            <a:ext cx="7627926" cy="1700808"/>
          </a:xfrm>
        </p:spPr>
        <p:txBody>
          <a:bodyPr/>
          <a:lstStyle/>
          <a:p>
            <a:r>
              <a:rPr lang="ru-RU" sz="4400" dirty="0" smtClean="0"/>
              <a:t>Очерк жизни и творчества…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76479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Он был человеком с ясным и задумчивым лицом. Его фиолетово-синие глаза временами могли становится совершенно темными. У него всегда был спокойный голос, он не когда не повышал его, и все выражение его лица отображало ту удивительную выдержку и самообладание, которые являлись основой его характера. он ни когда не спешил, и все же его продуктивность была изумительна. При всех обстоятельствах, наиболее трудных к положению он оставался спокойным и выдержанным и ни когда ни колебался в своих решениях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546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Рерих много путешествовал. Свой творческий путь он начал в России, прошёл Европу и Америку, и закончил его в Азии. За это время он создал более семи тысяч картин, которые разошлись по всему миру. Собрания произведений художника имеются в Санкт-Петербурге, Москве, Риге, Нижнем Новгороде, Новосибирске, Нью-Йорке, Париже, Лондоне, Брюгге, Стокгольме, Хельсинки, </a:t>
            </a:r>
            <a:r>
              <a:rPr lang="ru-RU" dirty="0" err="1" smtClean="0"/>
              <a:t>Бу-энос-Айресе</a:t>
            </a:r>
            <a:r>
              <a:rPr lang="ru-RU" dirty="0" smtClean="0"/>
              <a:t>, </a:t>
            </a:r>
            <a:r>
              <a:rPr lang="ru-RU" dirty="0" err="1" smtClean="0"/>
              <a:t>Бенаресе</a:t>
            </a:r>
            <a:r>
              <a:rPr lang="ru-RU" dirty="0" smtClean="0"/>
              <a:t>, </a:t>
            </a:r>
            <a:r>
              <a:rPr lang="ru-RU" dirty="0" err="1" smtClean="0"/>
              <a:t>Аллахабаде</a:t>
            </a:r>
            <a:r>
              <a:rPr lang="ru-RU" dirty="0" smtClean="0"/>
              <a:t>, Бомбее и многих других городах.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Рерих- </a:t>
            </a:r>
            <a:r>
              <a:rPr lang="ru-RU" dirty="0" smtClean="0"/>
              <a:t>художник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712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«Гонец. Восстал род на род»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e6ddf2eca590d7c0d1612991141473645f68e769913840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4745356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72066" y="2071678"/>
            <a:ext cx="3803904" cy="44291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1897 году появилась первая картина Николая Константиновича. Картина уносит воображение в далекие времена. Глубокая ночь. В этой картине поражает проникновение в старину, понимание духа исторической эпохи с ее характерными особенностями: типами и чувствами людей, напряженными моментами их жизни, пейзажем.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275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«Идолы» (1901)</a:t>
            </a:r>
            <a:endParaRPr lang="ru-RU" dirty="0"/>
          </a:p>
        </p:txBody>
      </p:sp>
      <p:pic>
        <p:nvPicPr>
          <p:cNvPr id="5" name="Содержимое 4" descr="idoly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4602445" cy="395810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143504" y="2214554"/>
            <a:ext cx="3803904" cy="3877056"/>
          </a:xfrm>
        </p:spPr>
        <p:txBody>
          <a:bodyPr/>
          <a:lstStyle/>
          <a:p>
            <a:r>
              <a:rPr lang="ru-RU" dirty="0" smtClean="0"/>
              <a:t>Одна из ранних работ художника, исполненная во Франции.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«Тень Учителя»</a:t>
            </a:r>
            <a:endParaRPr lang="ru-RU" dirty="0"/>
          </a:p>
        </p:txBody>
      </p:sp>
      <p:pic>
        <p:nvPicPr>
          <p:cNvPr id="5" name="Содержимое 4" descr="701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4388603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72066" y="2285992"/>
            <a:ext cx="3803904" cy="41434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Картина написанная Рерихом в 1932 году. Необычно образное решение этого полотна. Народные сказания Востока часто повествуют о людях, оставивших свою тень. Она может появиться неожиданно в любом месте и напомнить человеку о долге.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</TotalTime>
  <Words>1050</Words>
  <Application>Microsoft Office PowerPoint</Application>
  <PresentationFormat>Экран (4:3)</PresentationFormat>
  <Paragraphs>65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Рерих Николай Константинович</vt:lpstr>
      <vt:lpstr>Слайд 2</vt:lpstr>
      <vt:lpstr>Николай Константинович</vt:lpstr>
      <vt:lpstr>Очерк жизни и творчества…</vt:lpstr>
      <vt:lpstr>… </vt:lpstr>
      <vt:lpstr>Рерих- художник</vt:lpstr>
      <vt:lpstr>«Гонец. Восстал род на род» </vt:lpstr>
      <vt:lpstr>«Идолы» (1901)</vt:lpstr>
      <vt:lpstr>«Тень Учителя»</vt:lpstr>
      <vt:lpstr>«Настасья Микулична»  </vt:lpstr>
      <vt:lpstr> «Помни»(1945) </vt:lpstr>
      <vt:lpstr>"Мадонна Орифламма" (1932)</vt:lpstr>
      <vt:lpstr>«Сходятся старцы» (1898)</vt:lpstr>
      <vt:lpstr>«ЗАМОРСКИЕ ГОСТИ» (1902)</vt:lpstr>
      <vt:lpstr>«Кришна»(1929)</vt:lpstr>
      <vt:lpstr>«Ангел Последний»(1942)</vt:lpstr>
      <vt:lpstr>Рерих- искусствовед </vt:lpstr>
      <vt:lpstr>Рерих- ученый, философ </vt:lpstr>
      <vt:lpstr>Последние годы жизни</vt:lpstr>
      <vt:lpstr>«Шамбала»</vt:lpstr>
      <vt:lpstr>«Чингис хан» </vt:lpstr>
      <vt:lpstr> «Кулута» </vt:lpstr>
      <vt:lpstr>«Святые горы» </vt:lpstr>
      <vt:lpstr> «Ашрамы» </vt:lpstr>
      <vt:lpstr>«Тибет» </vt:lpstr>
      <vt:lpstr>…</vt:lpstr>
      <vt:lpstr>Заслуги Рериха</vt:lpstr>
      <vt:lpstr>Память о Рерихе</vt:lpstr>
      <vt:lpstr>…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Рерих</dc:title>
  <dc:creator>Ученик</dc:creator>
  <cp:lastModifiedBy>www.PHILka.RU</cp:lastModifiedBy>
  <cp:revision>20</cp:revision>
  <dcterms:created xsi:type="dcterms:W3CDTF">2013-12-11T06:51:36Z</dcterms:created>
  <dcterms:modified xsi:type="dcterms:W3CDTF">2014-01-07T16:08:05Z</dcterms:modified>
</cp:coreProperties>
</file>