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75" r:id="rId2"/>
    <p:sldId id="292" r:id="rId3"/>
    <p:sldId id="274" r:id="rId4"/>
    <p:sldId id="273" r:id="rId5"/>
    <p:sldId id="272" r:id="rId6"/>
    <p:sldId id="259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3774-C814-4C6D-8538-D0CE6043A832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70830-010E-41CE-ABA2-1AC908A7BB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581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70830-010E-41CE-ABA2-1AC908A7BB4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93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379CC6-6538-49D9-97AE-3D47B3A03F5F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2FA8EC-0E77-4B46-B025-AF7F316C3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7467600" cy="2357454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Шинная фантазия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57818" y="4500570"/>
            <a:ext cx="3500462" cy="1573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/>
              <a:t>Выполнила: Выдрина Люба,</a:t>
            </a:r>
          </a:p>
          <a:p>
            <a:pPr marL="0" indent="0">
              <a:buNone/>
            </a:pPr>
            <a:r>
              <a:rPr lang="ru-RU" sz="1400" dirty="0" smtClean="0"/>
              <a:t>Ученица 11 класса МКОУ СОШ п.Кобра</a:t>
            </a:r>
          </a:p>
          <a:p>
            <a:pPr marL="0" indent="0">
              <a:buNone/>
            </a:pPr>
            <a:r>
              <a:rPr lang="ru-RU" sz="1400" dirty="0" smtClean="0"/>
              <a:t>Руководитель: Рычкова Е.А.</a:t>
            </a: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17785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ublic\Videos\Sample Videos\1306590223_pokryshki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3888432" cy="3463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Public\Videos\Sample Videos\1306590256_pokryshki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667125" cy="31683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33569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Videos\Sample Videos\imgpreview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5687">
            <a:off x="386697" y="553360"/>
            <a:ext cx="3096344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Videos\Sample Videos\imgpreview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2362">
            <a:off x="5460231" y="608286"/>
            <a:ext cx="3312368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Videos\Sample Videos\imgpreview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3312368" cy="25724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1730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blic\Videos\Sample Videos\imgpreview (4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2494">
            <a:off x="438747" y="531405"/>
            <a:ext cx="3312368" cy="25910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ublic\Videos\Sample Videos\imgpreview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8012">
            <a:off x="1335938" y="3645024"/>
            <a:ext cx="2736304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Public\Videos\Sample Videos\imgpreview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4252">
            <a:off x="5796136" y="692696"/>
            <a:ext cx="2376264" cy="20712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Public\Videos\Sample Videos\imgpreview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3355">
            <a:off x="5475532" y="3717032"/>
            <a:ext cx="2376264" cy="22048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557418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76" y="3407662"/>
            <a:ext cx="7468247" cy="4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Public\Videos\Sample Videos\imgpreview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9619">
            <a:off x="386554" y="516505"/>
            <a:ext cx="3024336" cy="25134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ublic\Videos\Sample Videos\imgpreview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1630">
            <a:off x="548226" y="4108258"/>
            <a:ext cx="2952328" cy="208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ublic\Videos\Sample Videos\imgpreview (13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8958">
            <a:off x="5763897" y="607493"/>
            <a:ext cx="3024336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Public\Videos\Sample Videos\imgpreview (1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755">
            <a:off x="5310519" y="3746313"/>
            <a:ext cx="3096344" cy="23214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436424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ublic\Videos\Sample Videos\imgpreview (1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400128" cy="34023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ublic\Videos\Sample Videos\imgpreview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3528392" cy="3384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668342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76" y="3407662"/>
            <a:ext cx="7468247" cy="4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C:\Users\Public\Videos\Sample Videos\imgpreview (1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2587">
            <a:off x="421865" y="539417"/>
            <a:ext cx="3240360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Public\Videos\Sample Videos\imgpreview (2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72175">
            <a:off x="5554160" y="3488609"/>
            <a:ext cx="2952328" cy="28083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Public\Videos\Sample Videos\imgpreview (2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29" y="4149080"/>
            <a:ext cx="2910013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Public\Videos\Sample Videos\imgpreview (2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2448272" cy="24825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581754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\Videos\Sample Videos\imgpreview (2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3024336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Public\Videos\Sample Videos\imgpreview (2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45024"/>
            <a:ext cx="2160240" cy="30643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Public\Videos\Sample Videos\imgpreview (3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549649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4029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Videos\Sample Videos\imgpreview (3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4381">
            <a:off x="899592" y="617036"/>
            <a:ext cx="2808312" cy="2730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Videos\Sample Videos\SP_A0409-300x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5866">
            <a:off x="4283968" y="3339877"/>
            <a:ext cx="3721596" cy="27911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3586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Public\Videos\Sample Videos\imgpreview (1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26685">
            <a:off x="1063299" y="568371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Public\Videos\Sample Videos\imgpreview (2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73016"/>
            <a:ext cx="2376264" cy="2664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Public\Videos\Sample Videos\imgpreview (2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65039">
            <a:off x="5569547" y="739050"/>
            <a:ext cx="2808312" cy="2160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9322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ublic\Videos\Sample Videos\imgpreview (25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88232" cy="2788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Public\Videos\Sample Videos\imgpreview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832"/>
            <a:ext cx="2788212" cy="22048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Public\Videos\Sample Videos\imgpreview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21696"/>
            <a:ext cx="2806871" cy="20882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015031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«Шинная фантазия»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620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Дачные поделки, которые может сделать каждый, очень просты и доступны. Сейчас всяко разно украшают свои дачные участки например: делают фигуры из пластиковых и стеклянных бутылок, создают различные пугала. Я </a:t>
            </a:r>
            <a:r>
              <a:rPr lang="ru-RU" sz="2800" dirty="0"/>
              <a:t>предлагаю вам посмотреть еще один вид искусства, который вполне подойдет для украшения дачного </a:t>
            </a:r>
            <a:r>
              <a:rPr lang="ru-RU" sz="2800" dirty="0" smtClean="0"/>
              <a:t>участка- это шинные изделия.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17785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ublic\Videos\Sample Videos\1306588360_pokryshk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6804"/>
            <a:ext cx="2905125" cy="3552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Public\Videos\Sample Videos\1306590177_pokryshki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29000"/>
            <a:ext cx="3657600" cy="281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156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blic\Videos\Sample Videos\yUP_RGDPkQ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670800" cy="431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320021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2143116"/>
            <a:ext cx="7500990" cy="3071834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7200" dirty="0" smtClean="0"/>
              <a:t>Спасибо за внимание!!!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2348834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 для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340768"/>
            <a:ext cx="540060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dirty="0"/>
              <a:t>Лебеди из шин — дачные поделки, которые может сделать каждый, так как технология очень проста и доступна</a:t>
            </a:r>
            <a:r>
              <a:rPr lang="ru-RU" sz="2600" dirty="0" smtClean="0"/>
              <a:t>. </a:t>
            </a:r>
          </a:p>
          <a:p>
            <a:pPr marL="0" indent="0">
              <a:buNone/>
            </a:pPr>
            <a:r>
              <a:rPr lang="ru-RU" sz="2600" dirty="0"/>
              <a:t>Для этого необходимо иметь</a:t>
            </a:r>
            <a:r>
              <a:rPr lang="ru-RU" sz="2600" dirty="0" smtClean="0"/>
              <a:t>: </a:t>
            </a:r>
          </a:p>
          <a:p>
            <a:pPr marL="0" indent="0">
              <a:buNone/>
            </a:pPr>
            <a:r>
              <a:rPr lang="ru-RU" sz="2600" dirty="0"/>
              <a:t>2 покрышки от машины (одна для лебедя, вторая для подставки-озеро);</a:t>
            </a:r>
          </a:p>
          <a:p>
            <a:pPr marL="0" indent="0">
              <a:buNone/>
            </a:pPr>
            <a:r>
              <a:rPr lang="ru-RU" sz="2600" dirty="0"/>
              <a:t>кусок проволоки 80 см- 1 метр диаметром 5-6мм,  небольшой кусок тонкой проволоки</a:t>
            </a:r>
          </a:p>
          <a:p>
            <a:pPr marL="0" indent="0">
              <a:buNone/>
            </a:pPr>
            <a:r>
              <a:rPr lang="ru-RU" sz="2600" dirty="0"/>
              <a:t> </a:t>
            </a:r>
            <a:r>
              <a:rPr lang="ru-RU" sz="2600" dirty="0" smtClean="0"/>
              <a:t>саморезами;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краску белую, голубую, чуть-чуть красной и чёрной;</a:t>
            </a:r>
          </a:p>
          <a:p>
            <a:pPr marL="0" indent="0">
              <a:buNone/>
            </a:pPr>
            <a:r>
              <a:rPr lang="ru-RU" sz="2600" dirty="0"/>
              <a:t>небольшой кусок пенопласта</a:t>
            </a:r>
          </a:p>
          <a:p>
            <a:pPr marL="0" indent="0">
              <a:buNone/>
            </a:pPr>
            <a:r>
              <a:rPr lang="ru-RU" sz="2600" dirty="0"/>
              <a:t>каплю клея «Титан».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Public\Videos\Sample Videos\imgpreview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82" y="1700808"/>
            <a:ext cx="2771800" cy="1661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69645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112" y="260648"/>
            <a:ext cx="3563888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1)Мелом </a:t>
            </a:r>
            <a:r>
              <a:rPr lang="ru-RU" dirty="0"/>
              <a:t>размечаем на шине контуры будущей фигуры лебедя-голову ,  </a:t>
            </a:r>
            <a:r>
              <a:rPr lang="ru-RU" dirty="0" smtClean="0"/>
              <a:t>хвост,  крылья.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Public\Videos\Sample Videos\1344866637_aist-chertez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5150346" cy="381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ublic\Videos\Sample Videos\l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73016"/>
            <a:ext cx="2952328" cy="24671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1936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2)Разрезаем по намеченным линиям шину острым ножом. Если у вас шина с  металлокордом , разрезаем лобзиком, соблюдая технику безопасности.</a:t>
            </a:r>
          </a:p>
          <a:p>
            <a:endParaRPr lang="ru-RU" dirty="0"/>
          </a:p>
        </p:txBody>
      </p:sp>
      <p:pic>
        <p:nvPicPr>
          <p:cNvPr id="2050" name="Picture 2" descr="C:\Users\Public\Videos\Sample Videos\1344866701_lebedb-chertez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4286250" cy="28197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5137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264696"/>
          </a:xfrm>
        </p:spPr>
        <p:txBody>
          <a:bodyPr>
            <a:normAutofit/>
          </a:bodyPr>
          <a:lstStyle/>
          <a:p>
            <a:r>
              <a:rPr lang="ru-RU" dirty="0"/>
              <a:t>3)Выворачиваем покрышку наизнанку и отгибаем крылья.</a:t>
            </a:r>
          </a:p>
          <a:p>
            <a:r>
              <a:rPr lang="ru-RU" dirty="0"/>
              <a:t>4)Чтобы шея и голова держали форму, изгибаем проволоку по профилю будущей фигуры.</a:t>
            </a:r>
          </a:p>
          <a:p>
            <a:r>
              <a:rPr lang="ru-RU" dirty="0"/>
              <a:t>5)По средней линии шины сверлим 2 ряда отверстий от головы до хвоста. Расстояние между рядами 1-1,5 см, между отверстиями в ряду 10-15 см.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56484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dirty="0" smtClean="0"/>
              <a:t>6)Из </a:t>
            </a:r>
            <a:r>
              <a:rPr lang="ru-RU" dirty="0"/>
              <a:t>тонкой проволоки делаем скобки и ими крепим толстую проволоку к шее и голове лебедя с нижней стороны.</a:t>
            </a:r>
          </a:p>
          <a:p>
            <a:r>
              <a:rPr lang="ru-RU" dirty="0"/>
              <a:t>7)Вырезаем из куска пенопласта лебединую голову и клеим её клеем «Титан».( Хотя можно этого и не делать).</a:t>
            </a:r>
          </a:p>
          <a:p>
            <a:r>
              <a:rPr lang="ru-RU" dirty="0"/>
              <a:t>8)Красим лебедя белой краской. Для этого сначала его переворачиваем и красим низ и внутренние части крыльев, хвоста,  затем переворачиваем- красим верх.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96579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9)Подставку </a:t>
            </a:r>
            <a:r>
              <a:rPr lang="ru-RU" sz="2400" dirty="0"/>
              <a:t>под лебедя (озеро) красим голубой краской.</a:t>
            </a:r>
          </a:p>
          <a:p>
            <a:r>
              <a:rPr lang="ru-RU" sz="2400" dirty="0"/>
              <a:t>10)Раскрашиваем: клюв-красной краской, глаза чёрной (см. Фото)</a:t>
            </a:r>
          </a:p>
          <a:p>
            <a:r>
              <a:rPr lang="ru-RU" sz="2400" dirty="0"/>
              <a:t>11) После высыхания крепим лебедя саморезами к нижней голубой шине(озеру).</a:t>
            </a:r>
          </a:p>
          <a:p>
            <a:r>
              <a:rPr lang="ru-RU" sz="2400" dirty="0"/>
              <a:t>Готово</a:t>
            </a:r>
            <a:r>
              <a:rPr lang="ru-RU" sz="2400" dirty="0" smtClean="0"/>
              <a:t>!   </a:t>
            </a:r>
            <a:endParaRPr lang="ru-RU" sz="2400" dirty="0"/>
          </a:p>
          <a:p>
            <a:endParaRPr lang="ru-RU" dirty="0"/>
          </a:p>
        </p:txBody>
      </p:sp>
      <p:pic>
        <p:nvPicPr>
          <p:cNvPr id="3075" name="Picture 3" descr="C:\Users\Public\Videos\Sample Videos\imgpreview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56992"/>
            <a:ext cx="3168352" cy="2808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2168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фигуры из шин.</a:t>
            </a:r>
            <a:endParaRPr lang="ru-RU" dirty="0"/>
          </a:p>
        </p:txBody>
      </p:sp>
      <p:pic>
        <p:nvPicPr>
          <p:cNvPr id="4098" name="Picture 2" descr="C:\Users\Public\Videos\Sample Videos\1306588369_pokryshki8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9638">
            <a:off x="626952" y="1896220"/>
            <a:ext cx="4536504" cy="3720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511382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131</TotalTime>
  <Words>348</Words>
  <Application>Microsoft Office PowerPoint</Application>
  <PresentationFormat>Экран (4:3)</PresentationFormat>
  <Paragraphs>32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Шинная фантазия</vt:lpstr>
      <vt:lpstr>«Шинная фантазия»</vt:lpstr>
      <vt:lpstr>Материал для работы.</vt:lpstr>
      <vt:lpstr>Ход работы.</vt:lpstr>
      <vt:lpstr>Слайд 5</vt:lpstr>
      <vt:lpstr>Слайд 6</vt:lpstr>
      <vt:lpstr>Слайд 7</vt:lpstr>
      <vt:lpstr>Слайд 8</vt:lpstr>
      <vt:lpstr>Другие фигуры из шин.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filfry</dc:creator>
  <cp:lastModifiedBy>www.PHILka.RU</cp:lastModifiedBy>
  <cp:revision>16</cp:revision>
  <dcterms:created xsi:type="dcterms:W3CDTF">2013-10-16T06:54:55Z</dcterms:created>
  <dcterms:modified xsi:type="dcterms:W3CDTF">2014-01-08T05:50:45Z</dcterms:modified>
</cp:coreProperties>
</file>