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7" r:id="rId14"/>
    <p:sldId id="259" r:id="rId15"/>
    <p:sldId id="261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159403-F0CA-43D3-86DE-360C19A6473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B8656EE-8851-4D10-842C-BD339222D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59403-F0CA-43D3-86DE-360C19A6473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8656EE-8851-4D10-842C-BD339222D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5159403-F0CA-43D3-86DE-360C19A6473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B8656EE-8851-4D10-842C-BD339222D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59403-F0CA-43D3-86DE-360C19A6473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8656EE-8851-4D10-842C-BD339222D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159403-F0CA-43D3-86DE-360C19A6473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B8656EE-8851-4D10-842C-BD339222D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59403-F0CA-43D3-86DE-360C19A6473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8656EE-8851-4D10-842C-BD339222D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59403-F0CA-43D3-86DE-360C19A6473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8656EE-8851-4D10-842C-BD339222D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59403-F0CA-43D3-86DE-360C19A6473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8656EE-8851-4D10-842C-BD339222D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159403-F0CA-43D3-86DE-360C19A6473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8656EE-8851-4D10-842C-BD339222D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59403-F0CA-43D3-86DE-360C19A6473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8656EE-8851-4D10-842C-BD339222D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59403-F0CA-43D3-86DE-360C19A6473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8656EE-8851-4D10-842C-BD339222DA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5159403-F0CA-43D3-86DE-360C19A6473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B8656EE-8851-4D10-842C-BD339222D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672414" cy="121442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«рукоделие и Музыка»</a:t>
            </a:r>
            <a:endParaRPr lang="ru-RU" dirty="0"/>
          </a:p>
        </p:txBody>
      </p:sp>
      <p:pic>
        <p:nvPicPr>
          <p:cNvPr id="18433" name="Picture 1" descr="D:\Downloads\букет 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3581400" cy="3409950"/>
          </a:xfrm>
          <a:prstGeom prst="rect">
            <a:avLst/>
          </a:prstGeom>
          <a:noFill/>
        </p:spPr>
      </p:pic>
      <p:pic>
        <p:nvPicPr>
          <p:cNvPr id="18434" name="Picture 2" descr="D:\Downloads\букет 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448050"/>
            <a:ext cx="3114675" cy="3409950"/>
          </a:xfrm>
          <a:prstGeom prst="rect">
            <a:avLst/>
          </a:prstGeom>
          <a:noFill/>
        </p:spPr>
      </p:pic>
      <p:pic>
        <p:nvPicPr>
          <p:cNvPr id="18435" name="Picture 3" descr="D:\Downloads\букет 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000240"/>
            <a:ext cx="371477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10344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Марк </a:t>
            </a:r>
            <a:r>
              <a:rPr lang="ru-RU" dirty="0" err="1" smtClean="0"/>
              <a:t>Тишман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Виктор Раков </a:t>
            </a:r>
            <a:br>
              <a:rPr lang="ru-RU" dirty="0" smtClean="0"/>
            </a:br>
            <a:r>
              <a:rPr lang="ru-RU" dirty="0" smtClean="0"/>
              <a:t>                                                 Том </a:t>
            </a:r>
            <a:r>
              <a:rPr lang="ru-RU" dirty="0" err="1" smtClean="0"/>
              <a:t>круз</a:t>
            </a:r>
            <a:endParaRPr lang="ru-RU" dirty="0"/>
          </a:p>
        </p:txBody>
      </p:sp>
      <p:pic>
        <p:nvPicPr>
          <p:cNvPr id="10242" name="Picture 2" descr="D:\Downloads\Марк Тишман,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142984"/>
            <a:ext cx="3428992" cy="3643338"/>
          </a:xfrm>
          <a:prstGeom prst="rect">
            <a:avLst/>
          </a:prstGeom>
          <a:noFill/>
        </p:spPr>
      </p:pic>
      <p:pic>
        <p:nvPicPr>
          <p:cNvPr id="10243" name="Picture 3" descr="D:\Downloads\Виктор Рак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285992"/>
            <a:ext cx="3000396" cy="3929090"/>
          </a:xfrm>
          <a:prstGeom prst="rect">
            <a:avLst/>
          </a:prstGeom>
          <a:noFill/>
        </p:spPr>
      </p:pic>
      <p:pic>
        <p:nvPicPr>
          <p:cNvPr id="10244" name="Picture 4" descr="D:\Downloads\Том Кру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571744"/>
            <a:ext cx="4143372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822944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Николай </a:t>
            </a:r>
            <a:r>
              <a:rPr lang="ru-RU" sz="2800" dirty="0" err="1" smtClean="0"/>
              <a:t>цискаридзе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Виктор Сухоруков          </a:t>
            </a:r>
            <a:r>
              <a:rPr lang="ru-RU" sz="2800" dirty="0" err="1" smtClean="0"/>
              <a:t>рассел</a:t>
            </a:r>
            <a:r>
              <a:rPr lang="ru-RU" sz="2800" dirty="0" smtClean="0"/>
              <a:t> </a:t>
            </a:r>
            <a:r>
              <a:rPr lang="ru-RU" sz="2800" dirty="0" err="1" smtClean="0"/>
              <a:t>кроу</a:t>
            </a:r>
            <a:endParaRPr lang="ru-RU" sz="2800" dirty="0"/>
          </a:p>
        </p:txBody>
      </p:sp>
      <p:pic>
        <p:nvPicPr>
          <p:cNvPr id="11266" name="Picture 2" descr="D:\Downloads\Николай Цискаридзе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73774"/>
            <a:ext cx="3143240" cy="4369870"/>
          </a:xfrm>
          <a:prstGeom prst="rect">
            <a:avLst/>
          </a:prstGeom>
          <a:noFill/>
        </p:spPr>
      </p:pic>
      <p:pic>
        <p:nvPicPr>
          <p:cNvPr id="11267" name="Picture 3" descr="D:\Downloads\Рассел Кроу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571744"/>
            <a:ext cx="3571868" cy="4286256"/>
          </a:xfrm>
          <a:prstGeom prst="rect">
            <a:avLst/>
          </a:prstGeom>
          <a:noFill/>
        </p:spPr>
      </p:pic>
      <p:pic>
        <p:nvPicPr>
          <p:cNvPr id="11268" name="Picture 4" descr="D:\Downloads\Виктор Сухорук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428736"/>
            <a:ext cx="342902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80068"/>
          </a:xfrm>
        </p:spPr>
        <p:txBody>
          <a:bodyPr>
            <a:normAutofit/>
          </a:bodyPr>
          <a:lstStyle/>
          <a:p>
            <a:r>
              <a:rPr lang="ru-RU" dirty="0" smtClean="0"/>
              <a:t>Рукоделие полезно для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Ручное вышивание</a:t>
            </a:r>
          </a:p>
          <a:p>
            <a:r>
              <a:rPr lang="ru-RU" dirty="0" smtClean="0"/>
              <a:t>   Машинное вышивание</a:t>
            </a:r>
          </a:p>
          <a:p>
            <a:r>
              <a:rPr lang="ru-RU" dirty="0" smtClean="0"/>
              <a:t>       Макраме</a:t>
            </a:r>
          </a:p>
          <a:p>
            <a:r>
              <a:rPr lang="ru-RU" dirty="0" smtClean="0"/>
              <a:t>          </a:t>
            </a:r>
            <a:r>
              <a:rPr lang="ru-RU" dirty="0" err="1" smtClean="0"/>
              <a:t>Бисероплетение</a:t>
            </a:r>
            <a:endParaRPr lang="ru-RU" dirty="0" smtClean="0"/>
          </a:p>
          <a:p>
            <a:r>
              <a:rPr lang="ru-RU" dirty="0" smtClean="0"/>
              <a:t>             Выжигание по дереву</a:t>
            </a:r>
          </a:p>
          <a:p>
            <a:r>
              <a:rPr lang="ru-RU" dirty="0" smtClean="0"/>
              <a:t>                Резьба и роспись по дереву</a:t>
            </a:r>
          </a:p>
          <a:p>
            <a:r>
              <a:rPr lang="ru-RU" dirty="0" smtClean="0"/>
              <a:t>                 </a:t>
            </a:r>
            <a:r>
              <a:rPr lang="ru-RU" dirty="0" err="1" smtClean="0"/>
              <a:t>Лозоплетение</a:t>
            </a:r>
            <a:endParaRPr lang="ru-RU" dirty="0" smtClean="0"/>
          </a:p>
          <a:p>
            <a:r>
              <a:rPr lang="ru-RU" dirty="0" smtClean="0"/>
              <a:t>                    Шитье</a:t>
            </a:r>
          </a:p>
          <a:p>
            <a:r>
              <a:rPr lang="ru-RU" dirty="0" smtClean="0"/>
              <a:t>                      </a:t>
            </a:r>
            <a:r>
              <a:rPr lang="ru-RU" dirty="0" err="1" smtClean="0"/>
              <a:t>Пэчворк</a:t>
            </a:r>
            <a:r>
              <a:rPr lang="ru-RU" dirty="0" smtClean="0"/>
              <a:t> (лоскутная техника)</a:t>
            </a:r>
          </a:p>
          <a:p>
            <a:r>
              <a:rPr lang="ru-RU" dirty="0" smtClean="0"/>
              <a:t>                         Вязание</a:t>
            </a:r>
          </a:p>
          <a:p>
            <a:r>
              <a:rPr lang="ru-RU" dirty="0" smtClean="0"/>
              <a:t>                             </a:t>
            </a:r>
            <a:r>
              <a:rPr lang="ru-RU" dirty="0" err="1" smtClean="0"/>
              <a:t>Фриволите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                        </a:t>
            </a:r>
          </a:p>
          <a:p>
            <a:r>
              <a:rPr lang="ru-RU" dirty="0" smtClean="0"/>
              <a:t>                                    Плетение</a:t>
            </a:r>
          </a:p>
          <a:p>
            <a:r>
              <a:rPr lang="ru-RU" dirty="0" smtClean="0"/>
              <a:t>                                 </a:t>
            </a:r>
          </a:p>
          <a:p>
            <a:r>
              <a:rPr lang="ru-RU" dirty="0" smtClean="0"/>
              <a:t>                                           Вышитое кружево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r>
              <a:rPr lang="ru-RU" dirty="0" smtClean="0"/>
              <a:t>            «Лесной Букет»</a:t>
            </a:r>
            <a:endParaRPr lang="ru-RU" dirty="0"/>
          </a:p>
        </p:txBody>
      </p:sp>
      <p:pic>
        <p:nvPicPr>
          <p:cNvPr id="7171" name="Picture 3" descr="D:\Downloads\3 цвето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500174"/>
            <a:ext cx="4572000" cy="4214842"/>
          </a:xfrm>
          <a:prstGeom prst="rect">
            <a:avLst/>
          </a:prstGeom>
          <a:noFill/>
        </p:spPr>
      </p:pic>
      <p:pic>
        <p:nvPicPr>
          <p:cNvPr id="4" name="Picture 1" descr="D:\Downloads\4 цветок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0" y="1842294"/>
            <a:ext cx="4572000" cy="5015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Желтые и очень нежные….</a:t>
            </a:r>
            <a:endParaRPr lang="ru-RU" dirty="0"/>
          </a:p>
        </p:txBody>
      </p:sp>
      <p:pic>
        <p:nvPicPr>
          <p:cNvPr id="5121" name="Picture 1" descr="D:\Downloads\6 цвето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1571612"/>
            <a:ext cx="4214842" cy="4572032"/>
          </a:xfrm>
          <a:prstGeom prst="rect">
            <a:avLst/>
          </a:prstGeom>
          <a:noFill/>
        </p:spPr>
      </p:pic>
      <p:pic>
        <p:nvPicPr>
          <p:cNvPr id="4" name="Picture 1" descr="D:\Downloads\цветок 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29124" y="1785926"/>
            <a:ext cx="4714876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Соберу большой букет. </a:t>
            </a:r>
            <a:br>
              <a:rPr lang="ru-RU" dirty="0" smtClean="0"/>
            </a:br>
            <a:r>
              <a:rPr lang="ru-RU" dirty="0" smtClean="0"/>
              <a:t>                 Лучшего     подарка   нет!   </a:t>
            </a:r>
            <a:endParaRPr lang="ru-RU" dirty="0"/>
          </a:p>
        </p:txBody>
      </p:sp>
      <p:pic>
        <p:nvPicPr>
          <p:cNvPr id="3073" name="Picture 1" descr="D:\Downloads\цветок 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571612"/>
            <a:ext cx="4857752" cy="4786346"/>
          </a:xfrm>
          <a:prstGeom prst="rect">
            <a:avLst/>
          </a:prstGeom>
          <a:noFill/>
        </p:spPr>
      </p:pic>
      <p:pic>
        <p:nvPicPr>
          <p:cNvPr id="4" name="Picture 1" descr="D:\Downloads\цветок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86314" y="1842294"/>
            <a:ext cx="4357686" cy="4801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«Хочу, чтоб зимы стали веснами…..»</a:t>
            </a:r>
            <a:endParaRPr lang="ru-RU" i="1" dirty="0"/>
          </a:p>
        </p:txBody>
      </p:sp>
      <p:pic>
        <p:nvPicPr>
          <p:cNvPr id="1025" name="Picture 1" descr="D:\Downloads\марк тишман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74955"/>
            <a:ext cx="7000893" cy="415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929718" cy="53719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Джулия </a:t>
            </a:r>
            <a:r>
              <a:rPr lang="ru-RU" sz="2800" dirty="0" err="1" smtClean="0"/>
              <a:t>Робертс</a:t>
            </a:r>
            <a:r>
              <a:rPr lang="ru-RU" sz="2800" dirty="0" smtClean="0"/>
              <a:t>  </a:t>
            </a:r>
            <a:r>
              <a:rPr lang="ru-RU" sz="2800" dirty="0" err="1" smtClean="0"/>
              <a:t>Вайона</a:t>
            </a:r>
            <a:r>
              <a:rPr lang="ru-RU" sz="2800" dirty="0" smtClean="0"/>
              <a:t> </a:t>
            </a:r>
            <a:r>
              <a:rPr lang="ru-RU" sz="2800" dirty="0" err="1" smtClean="0"/>
              <a:t>Райдер</a:t>
            </a:r>
            <a:r>
              <a:rPr lang="ru-RU" sz="2800" dirty="0" smtClean="0"/>
              <a:t>     Камерон </a:t>
            </a:r>
            <a:r>
              <a:rPr lang="ru-RU" sz="2800" dirty="0" err="1" smtClean="0"/>
              <a:t>Диас</a:t>
            </a:r>
            <a:endParaRPr lang="ru-RU" sz="2800" dirty="0"/>
          </a:p>
        </p:txBody>
      </p:sp>
      <p:pic>
        <p:nvPicPr>
          <p:cNvPr id="1027" name="Picture 3" descr="D:\Downloads\джулия роберт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3071802" cy="3571900"/>
          </a:xfrm>
          <a:prstGeom prst="rect">
            <a:avLst/>
          </a:prstGeom>
          <a:noFill/>
        </p:spPr>
      </p:pic>
      <p:pic>
        <p:nvPicPr>
          <p:cNvPr id="7" name="Picture 2" descr="D:\Downloads\Вайнона Райдер,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428736"/>
            <a:ext cx="3214710" cy="3929090"/>
          </a:xfrm>
          <a:prstGeom prst="rect">
            <a:avLst/>
          </a:prstGeom>
          <a:noFill/>
        </p:spPr>
      </p:pic>
      <p:pic>
        <p:nvPicPr>
          <p:cNvPr id="5" name="Picture 4" descr="D:\Downloads\Камерон Диа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446496"/>
            <a:ext cx="3214678" cy="341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Сара </a:t>
            </a:r>
            <a:r>
              <a:rPr lang="ru-RU" sz="2800" dirty="0" err="1" smtClean="0"/>
              <a:t>Джесика</a:t>
            </a:r>
            <a:r>
              <a:rPr lang="ru-RU" sz="2800" dirty="0" smtClean="0"/>
              <a:t>     </a:t>
            </a:r>
            <a:r>
              <a:rPr lang="ru-RU" sz="2800" dirty="0" err="1" smtClean="0"/>
              <a:t>Кейт</a:t>
            </a:r>
            <a:r>
              <a:rPr lang="ru-RU" sz="2800" dirty="0" smtClean="0"/>
              <a:t> </a:t>
            </a:r>
            <a:r>
              <a:rPr lang="ru-RU" sz="2800" dirty="0" err="1" smtClean="0"/>
              <a:t>Мосс</a:t>
            </a:r>
            <a:r>
              <a:rPr lang="ru-RU" sz="2800" dirty="0" smtClean="0"/>
              <a:t>   Анастасия Мельникова   </a:t>
            </a:r>
            <a:endParaRPr lang="ru-RU" sz="2800" dirty="0"/>
          </a:p>
        </p:txBody>
      </p:sp>
      <p:pic>
        <p:nvPicPr>
          <p:cNvPr id="1028" name="Picture 4" descr="D:\Downloads\сара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000496" cy="4143404"/>
          </a:xfrm>
          <a:prstGeom prst="rect">
            <a:avLst/>
          </a:prstGeom>
          <a:noFill/>
        </p:spPr>
      </p:pic>
      <p:pic>
        <p:nvPicPr>
          <p:cNvPr id="1029" name="Picture 5" descr="D:\Downloads\кейт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9013" y="2386013"/>
            <a:ext cx="3257565" cy="3971945"/>
          </a:xfrm>
          <a:prstGeom prst="rect">
            <a:avLst/>
          </a:prstGeom>
          <a:noFill/>
        </p:spPr>
      </p:pic>
      <p:pic>
        <p:nvPicPr>
          <p:cNvPr id="1030" name="Picture 6" descr="D:\Downloads\наст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000372"/>
            <a:ext cx="2500298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20040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Анастасия Ермакова  </a:t>
            </a:r>
            <a:br>
              <a:rPr lang="ru-RU" dirty="0" smtClean="0"/>
            </a:br>
            <a:r>
              <a:rPr lang="ru-RU" dirty="0" smtClean="0"/>
              <a:t>                           Анастасия Давыдова </a:t>
            </a:r>
            <a:endParaRPr lang="ru-RU" dirty="0"/>
          </a:p>
        </p:txBody>
      </p:sp>
      <p:pic>
        <p:nvPicPr>
          <p:cNvPr id="4098" name="Picture 2" descr="D:\Downloads\дуэт синхронисток Анастасии Ермаковой и Анастасии Давыдово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7572428" cy="5000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Оксана Казакова</a:t>
            </a:r>
            <a:endParaRPr lang="ru-RU" dirty="0"/>
          </a:p>
        </p:txBody>
      </p:sp>
      <p:pic>
        <p:nvPicPr>
          <p:cNvPr id="5122" name="Picture 2" descr="D:\Downloads\Оксана Казак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Любовь Успенская           Мария Аронова</a:t>
            </a:r>
            <a:endParaRPr lang="ru-RU" sz="3200" dirty="0"/>
          </a:p>
        </p:txBody>
      </p:sp>
      <p:pic>
        <p:nvPicPr>
          <p:cNvPr id="6146" name="Picture 2" descr="D:\Downloads\Любовь Успенска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843248"/>
            <a:ext cx="4572032" cy="4228957"/>
          </a:xfrm>
          <a:prstGeom prst="rect">
            <a:avLst/>
          </a:prstGeom>
          <a:noFill/>
        </p:spPr>
      </p:pic>
      <p:pic>
        <p:nvPicPr>
          <p:cNvPr id="6147" name="Picture 3" descr="D:\Downloads\актрис Мария Аронова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71678"/>
            <a:ext cx="428624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929718" cy="1251572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Ингеборга</a:t>
            </a:r>
            <a:r>
              <a:rPr lang="ru-RU" sz="3200" dirty="0" smtClean="0"/>
              <a:t> </a:t>
            </a:r>
            <a:r>
              <a:rPr lang="ru-RU" sz="3200" dirty="0" err="1" smtClean="0"/>
              <a:t>Дапкунайте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                              Александра Маринина</a:t>
            </a:r>
            <a:endParaRPr lang="ru-RU" sz="3100" dirty="0"/>
          </a:p>
        </p:txBody>
      </p:sp>
      <p:pic>
        <p:nvPicPr>
          <p:cNvPr id="7170" name="Picture 2" descr="D:\Downloads\Ингеборга Дапкунайт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4214842" cy="4846638"/>
          </a:xfrm>
          <a:prstGeom prst="rect">
            <a:avLst/>
          </a:prstGeom>
          <a:noFill/>
        </p:spPr>
      </p:pic>
      <p:pic>
        <p:nvPicPr>
          <p:cNvPr id="3075" name="Picture 3" descr="D:\Downloads\ал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4748" y="1857364"/>
            <a:ext cx="4076408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Елена </a:t>
            </a:r>
            <a:r>
              <a:rPr lang="ru-RU" dirty="0" err="1" smtClean="0"/>
              <a:t>Хаенга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Юлия Ковальчук</a:t>
            </a:r>
            <a:br>
              <a:rPr lang="ru-RU" dirty="0" smtClean="0"/>
            </a:br>
            <a:r>
              <a:rPr lang="ru-RU" dirty="0" smtClean="0"/>
              <a:t>                            Светлана </a:t>
            </a:r>
            <a:r>
              <a:rPr lang="ru-RU" dirty="0" err="1" smtClean="0"/>
              <a:t>Пермякова</a:t>
            </a:r>
            <a:endParaRPr lang="ru-RU" dirty="0"/>
          </a:p>
        </p:txBody>
      </p:sp>
      <p:pic>
        <p:nvPicPr>
          <p:cNvPr id="8195" name="Picture 3" descr="D:\Downloads\телеведущая Елена Ханга,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571868" cy="3857653"/>
          </a:xfrm>
          <a:prstGeom prst="rect">
            <a:avLst/>
          </a:prstGeom>
          <a:noFill/>
        </p:spPr>
      </p:pic>
      <p:pic>
        <p:nvPicPr>
          <p:cNvPr id="8196" name="Picture 4" descr="D:\Downloads\Юлия Ковальчу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285992"/>
            <a:ext cx="3214710" cy="3643338"/>
          </a:xfrm>
          <a:prstGeom prst="rect">
            <a:avLst/>
          </a:prstGeom>
          <a:noFill/>
        </p:spPr>
      </p:pic>
      <p:pic>
        <p:nvPicPr>
          <p:cNvPr id="8197" name="Picture 5" descr="D:\Downloads\актриса Светлана Пермякова,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000372"/>
            <a:ext cx="3214678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Людмила </a:t>
            </a:r>
            <a:r>
              <a:rPr lang="ru-RU" dirty="0" err="1" smtClean="0"/>
              <a:t>зыкина</a:t>
            </a:r>
            <a:endParaRPr lang="ru-RU" dirty="0"/>
          </a:p>
        </p:txBody>
      </p:sp>
      <p:pic>
        <p:nvPicPr>
          <p:cNvPr id="2050" name="Picture 2" descr="D:\Downloads\люд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507209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120</TotalTime>
  <Words>98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«рукоделие и Музыка»</vt:lpstr>
      <vt:lpstr>Джулия Робертс  Вайона Райдер     Камерон Диас</vt:lpstr>
      <vt:lpstr>Сара Джесика     Кейт Мосс   Анастасия Мельникова   </vt:lpstr>
      <vt:lpstr>Анастасия Ермакова                              Анастасия Давыдова </vt:lpstr>
      <vt:lpstr>Оксана Казакова</vt:lpstr>
      <vt:lpstr>Любовь Успенская           Мария Аронова</vt:lpstr>
      <vt:lpstr>Ингеборга Дапкунайте                                Александра Маринина</vt:lpstr>
      <vt:lpstr>Елена Хаенга              Юлия Ковальчук                             Светлана Пермякова</vt:lpstr>
      <vt:lpstr>Людмила зыкина</vt:lpstr>
      <vt:lpstr>Марк Тишман                   Виктор Раков                                                   Том круз</vt:lpstr>
      <vt:lpstr>Николай цискаридзе                     Виктор Сухоруков          рассел кроу</vt:lpstr>
      <vt:lpstr>Рукоделие полезно для здоровья</vt:lpstr>
      <vt:lpstr>            «Лесной Букет»</vt:lpstr>
      <vt:lpstr>Желтые и очень нежные….</vt:lpstr>
      <vt:lpstr> Соберу большой букет.                   Лучшего     подарка   нет!   </vt:lpstr>
      <vt:lpstr>«Хочу, чтоб зимы стали веснами…..»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и рукоделие</dc:title>
  <dc:creator>Андрей</dc:creator>
  <cp:lastModifiedBy>Андрей</cp:lastModifiedBy>
  <cp:revision>14</cp:revision>
  <dcterms:created xsi:type="dcterms:W3CDTF">2013-02-18T14:52:26Z</dcterms:created>
  <dcterms:modified xsi:type="dcterms:W3CDTF">2013-03-24T13:43:26Z</dcterms:modified>
</cp:coreProperties>
</file>