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2" r:id="rId6"/>
    <p:sldId id="269" r:id="rId7"/>
    <p:sldId id="263" r:id="rId8"/>
    <p:sldId id="270" r:id="rId9"/>
    <p:sldId id="264" r:id="rId10"/>
    <p:sldId id="265" r:id="rId11"/>
    <p:sldId id="259" r:id="rId12"/>
    <p:sldId id="267" r:id="rId13"/>
    <p:sldId id="260" r:id="rId14"/>
    <p:sldId id="261" r:id="rId15"/>
    <p:sldId id="268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АБОТЫ\фоны мои\Без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6500813"/>
            <a:ext cx="6429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4946-64A7-4E7B-BD95-10196303F93D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EA7-9344-4EEE-B58B-8031BBCFBE7F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8E38-86B4-446D-9B63-78380864B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87AA-EAF9-4A21-8794-F9F134D3E555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3971-32F6-413A-8F2C-13C8A4765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D350-6BB5-444F-BC1C-0FA52614442F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1BA5-C693-4714-81F3-ABDD4AA0F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B7CF-0A5B-4B2C-90AD-775F61A59C6F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E676-B05A-4D5F-9974-2CD5F615F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0DDE-7174-434F-9DB7-514D0C6719BD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486D-97AA-4F09-B9D4-76ABDCCF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DB9A-C343-4601-862B-342D609F2721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A8D1-1712-41B2-8DD1-12F745EF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47DC-29D2-4650-85E5-E937949E69CC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FC72-8F8A-4B76-8D98-42C6DDA9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03E-F639-48DC-9B86-F60AF1CE13CF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1000-02C9-49BE-80A5-27E026F1C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6A2D-F696-48CC-9A6D-D7D38FA2E3D7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A6E5-19E2-4EA0-9C1D-D0DD325F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7ABF-3081-4E60-9EF2-A7252E0B613C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772D-A104-4867-B2B9-1989AB24C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E5F0A-C8DF-4B25-BF23-8C43AD099948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883186-E57E-4E7F-A6A8-2456CD8C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640960" cy="22818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Кинолента жизни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 60-летию главного архитектора города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3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Виталий Владимирович Перцев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04664"/>
            <a:ext cx="8050088" cy="5721499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здания художественной галереи в Белгороде.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33184" cy="411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    </a:t>
            </a:r>
            <a:r>
              <a:rPr lang="ru-RU" sz="2800" dirty="0" smtClean="0">
                <a:latin typeface="Georgia" pitchFamily="18" charset="0"/>
              </a:rPr>
              <a:t>За многолетний плодотворный труд и заслуги в развитии архитектуры и градостроительства Белгородской области Виталий Перцев награждён медалью ордена «За заслуги перед  Отечеством» II степени, медалью «За заслуги перед Землёй Белгородской» II степени, званием «Почётный архитектор России».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9324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Кадр № 4 Заслуженные награды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704" y="1556792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У этого неутомимого человека грандиозные планы на будущее, как сделать город ещё краше. По </a:t>
            </a:r>
            <a:r>
              <a:rPr lang="ru-RU" sz="2800" dirty="0" smtClean="0">
                <a:latin typeface="Georgia" pitchFamily="18" charset="0"/>
              </a:rPr>
              <a:t>мнению </a:t>
            </a:r>
            <a:r>
              <a:rPr lang="ru-RU" sz="2800" dirty="0" err="1" smtClean="0">
                <a:latin typeface="Georgia" pitchFamily="18" charset="0"/>
              </a:rPr>
              <a:t>Перцева</a:t>
            </a:r>
            <a:r>
              <a:rPr lang="ru-RU" sz="2800" dirty="0" smtClean="0">
                <a:latin typeface="Georgia" pitchFamily="18" charset="0"/>
              </a:rPr>
              <a:t>, Белгороду нужен в целом новый генплан, предусматривающий взаимодействие  центра Белгорода с окраинами.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Кадр № 5 Планы на будущее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3744416" cy="249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>
                <a:latin typeface="Georgia" pitchFamily="18" charset="0"/>
              </a:rPr>
              <a:t> </a:t>
            </a:r>
          </a:p>
          <a:p>
            <a:r>
              <a:rPr lang="ru-RU" sz="1400" dirty="0" smtClean="0">
                <a:latin typeface="Georgia" pitchFamily="18" charset="0"/>
              </a:rPr>
              <a:t>   </a:t>
            </a:r>
            <a:r>
              <a:rPr lang="ru-RU" sz="2800" dirty="0" smtClean="0">
                <a:latin typeface="Georgia" pitchFamily="18" charset="0"/>
              </a:rPr>
              <a:t>Недавно Главный </a:t>
            </a:r>
            <a:r>
              <a:rPr lang="ru-RU" sz="2800" dirty="0" smtClean="0">
                <a:latin typeface="Georgia" pitchFamily="18" charset="0"/>
              </a:rPr>
              <a:t>архитектор Белгородской области Виталий Перцев на заседании координационного совета по созданию «Аврора-Парка» презентовал проект строительства монорельса, который призван решить транспортную проблему строящегося в юго-западном районе Белгорода инновационного </a:t>
            </a:r>
            <a:r>
              <a:rPr lang="ru-RU" sz="2800" dirty="0" err="1" smtClean="0">
                <a:latin typeface="Georgia" pitchFamily="18" charset="0"/>
              </a:rPr>
              <a:t>наукограда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r>
              <a:rPr lang="ru-RU" sz="2800" dirty="0" smtClean="0">
                <a:latin typeface="Georgia" pitchFamily="18" charset="0"/>
              </a:rPr>
              <a:t> 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260648"/>
            <a:ext cx="923369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Монорельс может связать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юго-запад и восток Белгорода</a:t>
            </a:r>
            <a:b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</a:b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 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3" descr="C:\Documents and Settings\Admin\Рабочий стол\134986-4977b-40218529-200-ue0f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4797152"/>
            <a:ext cx="254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</a:t>
            </a:r>
            <a:r>
              <a:rPr lang="ru-RU" sz="2800" dirty="0" smtClean="0">
                <a:latin typeface="Georgia" pitchFamily="18" charset="0"/>
              </a:rPr>
              <a:t> </a:t>
            </a:r>
            <a:r>
              <a:rPr lang="ru-RU" sz="2800" dirty="0" smtClean="0">
                <a:latin typeface="Georgia" pitchFamily="18" charset="0"/>
              </a:rPr>
              <a:t>  Главный </a:t>
            </a:r>
            <a:r>
              <a:rPr lang="ru-RU" sz="2800" dirty="0" smtClean="0">
                <a:latin typeface="Georgia" pitchFamily="18" charset="0"/>
              </a:rPr>
              <a:t>архитектор Белгородской области Виталий Перцев представил проект возведения в юго-западном микрорайоне полноценного спортивного парка, куда помимо 20-тысячного стадиона войдёт аквапарк с трёхзвёздочной гостиницей, каток и ряд иных спортсооружений.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074" name="Picture 2" descr="C:\Documents and Settings\Admin\Рабочий стол\avrora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624" y="4293096"/>
            <a:ext cx="3130376" cy="234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4457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Кадр № 6 Спортивный парк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362950" cy="6126163"/>
          </a:xfrm>
        </p:spPr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>   </a:t>
            </a:r>
            <a:r>
              <a:rPr lang="ru-RU" sz="2400" dirty="0" smtClean="0">
                <a:latin typeface="Georgia" pitchFamily="18" charset="0"/>
              </a:rPr>
              <a:t>Предложенный проектом </a:t>
            </a:r>
            <a:r>
              <a:rPr lang="ru-RU" sz="2400" dirty="0" err="1" smtClean="0">
                <a:latin typeface="Georgia" pitchFamily="18" charset="0"/>
              </a:rPr>
              <a:t>спортпарк</a:t>
            </a:r>
            <a:r>
              <a:rPr lang="ru-RU" sz="2400" dirty="0" smtClean="0">
                <a:latin typeface="Georgia" pitchFamily="18" charset="0"/>
              </a:rPr>
              <a:t> должен разместиться в юго-западном микрорайоне Белгорода, рядом с ботаническим садом </a:t>
            </a:r>
            <a:r>
              <a:rPr lang="ru-RU" sz="2400" dirty="0" err="1" smtClean="0">
                <a:latin typeface="Georgia" pitchFamily="18" charset="0"/>
              </a:rPr>
              <a:t>БелГУ</a:t>
            </a:r>
            <a:r>
              <a:rPr lang="ru-RU" sz="2400" dirty="0" smtClean="0">
                <a:latin typeface="Georgia" pitchFamily="18" charset="0"/>
              </a:rPr>
              <a:t> на площади порядка 60 га. Самым крупным объектом здесь станет 20-тысячный футбольный стадион «Салют» с беговыми дорожками для лёгкой атлетики. По словам Виталия </a:t>
            </a:r>
            <a:r>
              <a:rPr lang="ru-RU" sz="2400" dirty="0" err="1" smtClean="0">
                <a:latin typeface="Georgia" pitchFamily="18" charset="0"/>
              </a:rPr>
              <a:t>Перцева</a:t>
            </a:r>
            <a:r>
              <a:rPr lang="ru-RU" sz="2400" dirty="0" smtClean="0">
                <a:latin typeface="Georgia" pitchFamily="18" charset="0"/>
              </a:rPr>
              <a:t>, новый белгородский футбольный стадион будет подпадать под первую категорию в классификации сооружений данного типа.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7625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Вот такой это Человек, энергичный, творческий, высококвалифицированный профессионал своего дела! А года… Да что года! Время подождёт, а на плёнке жизни будут ещё появляться и появляться интересные кадры, на которых мы увидим новые проекты Главного архитектора.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04664"/>
            <a:ext cx="4349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1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юбилеем,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Виталий Владимирович!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9" name="Picture 3" descr="C:\Documents and Settings\Admin\Мои документы\анимация\cvety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2862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604447" cy="3924151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Выполнил Суслов Сергей, 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ученик 9 «Г» класса МБОУ СОШ № 45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96951"/>
            <a:ext cx="8280920" cy="140994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Руководитель объединения «Литературное краеведение»</a:t>
            </a:r>
            <a:b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Суслова Марина Валентиновна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photo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032448" cy="52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Admin\Рабочий стол\dioram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5327" y="188640"/>
            <a:ext cx="2748673" cy="181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Admin\Рабочий стол\1638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627784" cy="215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Documents and Settings\Admin\Рабочий стол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425452" cy="181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Documents and Settings\Admin\Рабочий стол\1346244fc92c987f7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2411760" cy="151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Documents and Settings\Admin\Рабочий стол\0019-019-Diorama-Kurskaja-dug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55014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</a:t>
            </a:r>
            <a:r>
              <a:rPr lang="ru-RU" sz="2800" dirty="0" smtClean="0">
                <a:latin typeface="Georgia" pitchFamily="18" charset="0"/>
              </a:rPr>
              <a:t>    Жизнь похожа на  плёнку фильма с интересными кадрами. Вот первый кадр, рассказывающий о начале трудового пути нашего героя.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    Свой </a:t>
            </a:r>
            <a:r>
              <a:rPr lang="ru-RU" sz="2800" dirty="0" smtClean="0">
                <a:latin typeface="Georgia" pitchFamily="18" charset="0"/>
              </a:rPr>
              <a:t>трудовой стаж Виталий Перцев начал в 1970 году в г. Изюме Харьковской области рабочим. После окончания Харьковского инженерно-строительного института в 1977 году работал инженером в институте «</a:t>
            </a:r>
            <a:r>
              <a:rPr lang="ru-RU" sz="2800" dirty="0" err="1" smtClean="0">
                <a:latin typeface="Georgia" pitchFamily="18" charset="0"/>
              </a:rPr>
              <a:t>Гипроэлектро</a:t>
            </a:r>
            <a:r>
              <a:rPr lang="ru-RU" sz="2800" dirty="0" smtClean="0">
                <a:latin typeface="Georgia" pitchFamily="18" charset="0"/>
              </a:rPr>
              <a:t>» в Запорожье. 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Кадр № 1 Начало трудового пути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   </a:t>
            </a:r>
            <a:r>
              <a:rPr lang="ru-RU" sz="2800" dirty="0" smtClean="0">
                <a:latin typeface="Georgia" pitchFamily="18" charset="0"/>
              </a:rPr>
              <a:t>В 1979 </a:t>
            </a:r>
            <a:r>
              <a:rPr lang="ru-RU" sz="2800" dirty="0" smtClean="0">
                <a:latin typeface="Georgia" pitchFamily="18" charset="0"/>
              </a:rPr>
              <a:t>году переехал в Белгород и возглавил архитектурно-планировочную группу отдела комплексного проектирования института «</a:t>
            </a:r>
            <a:r>
              <a:rPr lang="ru-RU" sz="2800" dirty="0" err="1" smtClean="0">
                <a:latin typeface="Georgia" pitchFamily="18" charset="0"/>
              </a:rPr>
              <a:t>Белгородгражданпроект</a:t>
            </a:r>
            <a:r>
              <a:rPr lang="ru-RU" sz="2800" dirty="0" smtClean="0">
                <a:latin typeface="Georgia" pitchFamily="18" charset="0"/>
              </a:rPr>
              <a:t>». С 1985 по 1994 год был заместителем главного архитектора Белгорода. С 1994 по 2000 год – главным архитектором областного центра. А в феврале 2000-го возглавил управление архитектуры и градостроительства Белгородской области.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188640"/>
            <a:ext cx="92890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Кадр № 2 Работа в Белгороде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     </a:t>
            </a:r>
            <a:r>
              <a:rPr lang="ru-RU" sz="2800" dirty="0" smtClean="0">
                <a:latin typeface="Georgia" pitchFamily="18" charset="0"/>
              </a:rPr>
              <a:t>За </a:t>
            </a:r>
            <a:r>
              <a:rPr lang="ru-RU" sz="2800" dirty="0" smtClean="0">
                <a:latin typeface="Georgia" pitchFamily="18" charset="0"/>
              </a:rPr>
              <a:t>период работы главным архитектором города и области </a:t>
            </a:r>
            <a:r>
              <a:rPr lang="ru-RU" sz="2800" dirty="0" smtClean="0">
                <a:latin typeface="Georgia" pitchFamily="18" charset="0"/>
              </a:rPr>
              <a:t>за Виталием Владимировичем возникали, как в сказке, удивительные сооружения. Он принимал </a:t>
            </a:r>
            <a:r>
              <a:rPr lang="ru-RU" sz="2800" dirty="0" smtClean="0">
                <a:latin typeface="Georgia" pitchFamily="18" charset="0"/>
              </a:rPr>
              <a:t>участие в разработке проектов диорамы «Огненная дуга. Белгородское направление»,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260648"/>
            <a:ext cx="9352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Кадр № 3 Результаты труда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Documents and Settings\Admin\Рабочий стол\131766709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588" y="4725145"/>
            <a:ext cx="285141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0_5f8a4_32517e42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dmin\Рабочий стол\dioram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3183986" cy="210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0019-019-Diorama-Kurskaja-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/>
          <a:lstStyle/>
          <a:p>
            <a:pPr algn="ctr"/>
            <a:r>
              <a:rPr lang="ru-RU" sz="2800" dirty="0" smtClean="0">
                <a:latin typeface="Georgia" pitchFamily="18" charset="0"/>
              </a:rPr>
              <a:t>учебно-спортивного комплекса </a:t>
            </a:r>
            <a:r>
              <a:rPr lang="ru-RU" sz="2800" dirty="0" err="1" smtClean="0">
                <a:latin typeface="Georgia" pitchFamily="18" charset="0"/>
              </a:rPr>
              <a:t>БелГУ</a:t>
            </a:r>
            <a:r>
              <a:rPr lang="ru-RU" sz="2800" dirty="0" smtClean="0">
                <a:latin typeface="Georgia" pitchFamily="18" charset="0"/>
              </a:rPr>
              <a:t> С. </a:t>
            </a:r>
            <a:r>
              <a:rPr lang="ru-RU" sz="2800" dirty="0" err="1" smtClean="0">
                <a:latin typeface="Georgia" pitchFamily="18" charset="0"/>
              </a:rPr>
              <a:t>Хоркиной</a:t>
            </a:r>
            <a:r>
              <a:rPr lang="ru-RU" sz="2800" dirty="0" smtClean="0">
                <a:latin typeface="Georgia" pitchFamily="18" charset="0"/>
              </a:rPr>
              <a:t>,</a:t>
            </a:r>
            <a:endParaRPr lang="ru-RU" sz="2800" dirty="0"/>
          </a:p>
        </p:txBody>
      </p:sp>
      <p:pic>
        <p:nvPicPr>
          <p:cNvPr id="1026" name="Picture 2" descr="C:\Documents and Settings\Admin\Рабочий стол\horkina1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1844">
            <a:off x="370807" y="1221345"/>
            <a:ext cx="3089733" cy="209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8663bb499cede5b8039b33e54ecc2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7872">
            <a:off x="5010448" y="1154732"/>
            <a:ext cx="3329547" cy="249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23834"/>
            <a:ext cx="2210618" cy="313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88640"/>
            <a:ext cx="7546032" cy="593752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многофункционального жилого комплекса «Владимирский»,</a:t>
            </a:r>
            <a:endParaRPr lang="ru-RU" dirty="0"/>
          </a:p>
        </p:txBody>
      </p:sp>
      <p:pic>
        <p:nvPicPr>
          <p:cNvPr id="2050" name="Picture 2" descr="C:\Documents and Settings\Admin\Рабочий стол\1346244fc92c987f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546475" cy="285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1638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487185" cy="285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иль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фильм</Template>
  <TotalTime>112</TotalTime>
  <Words>453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фильм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Выполнил Суслов Сергей,  ученик 9 «Г» класса МБОУ СОШ № 45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2013-04-01T21:31:41Z</dcterms:created>
  <dcterms:modified xsi:type="dcterms:W3CDTF">2013-04-15T21:16:22Z</dcterms:modified>
</cp:coreProperties>
</file>