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3" r:id="rId3"/>
    <p:sldId id="295" r:id="rId4"/>
    <p:sldId id="301" r:id="rId5"/>
    <p:sldId id="309" r:id="rId6"/>
    <p:sldId id="311" r:id="rId7"/>
    <p:sldId id="314" r:id="rId8"/>
    <p:sldId id="31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>
        <p:scale>
          <a:sx n="67" d="100"/>
          <a:sy n="67" d="100"/>
        </p:scale>
        <p:origin x="-37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b="1" dirty="0" smtClean="0">
                <a:solidFill>
                  <a:schemeClr val="bg1"/>
                </a:solidFill>
              </a:rPr>
              <a:t>Классный час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                 «Дню снятия     блокады    Ленинграда    посвящается»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" name="Yuriy_Levitan_-_Soobschenie_o_proryve_blokady_Leningrada_18_01_1943_27_01_1944_g_Den__polnogo_snyatiya_blokady_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40352" y="5733256"/>
            <a:ext cx="576064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0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37612"/>
          </a:xfrm>
          <a:prstGeom prst="rect">
            <a:avLst/>
          </a:prstGeom>
          <a:noFill/>
        </p:spPr>
      </p:pic>
      <p:pic>
        <p:nvPicPr>
          <p:cNvPr id="2" name="nalet_aviacii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22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48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49352"/>
          </a:xfrm>
          <a:prstGeom prst="rect">
            <a:avLst/>
          </a:prstGeom>
          <a:noFill/>
        </p:spPr>
      </p:pic>
      <p:pic>
        <p:nvPicPr>
          <p:cNvPr id="2" name="Zvuk-metronoma-Minuta-molchani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3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</TotalTime>
  <Words>11</Words>
  <Application>Microsoft Office PowerPoint</Application>
  <PresentationFormat>Экран (4:3)</PresentationFormat>
  <Paragraphs>2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                Классный 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Александр</cp:lastModifiedBy>
  <cp:revision>34</cp:revision>
  <dcterms:created xsi:type="dcterms:W3CDTF">2014-02-02T08:59:39Z</dcterms:created>
  <dcterms:modified xsi:type="dcterms:W3CDTF">2015-03-12T15:21:49Z</dcterms:modified>
</cp:coreProperties>
</file>