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74" r:id="rId14"/>
    <p:sldId id="275" r:id="rId15"/>
    <p:sldId id="267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F25796-B90C-4ED5-9026-4CC44EB92F7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BD2CA-3660-4C52-8D2A-1D4651547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Путешествие в Страну Правильной Речи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i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636912"/>
            <a:ext cx="6786610" cy="3935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0467257_skazka-rjadom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6229350" cy="4705350"/>
          </a:xfrm>
          <a:prstGeom prst="rect">
            <a:avLst/>
          </a:prstGeom>
        </p:spPr>
      </p:pic>
      <p:pic>
        <p:nvPicPr>
          <p:cNvPr id="6" name="Рисунок 5" descr="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00306"/>
            <a:ext cx="379573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d0bd4f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2786082" cy="250033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00438"/>
            <a:ext cx="2786082" cy="2714634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785794"/>
            <a:ext cx="3172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замок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3500438"/>
            <a:ext cx="3172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замок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785794"/>
            <a:ext cx="613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7" y="3500438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_5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357586" cy="2928958"/>
          </a:xfrm>
          <a:prstGeom prst="rect">
            <a:avLst/>
          </a:prstGeom>
        </p:spPr>
      </p:pic>
      <p:pic>
        <p:nvPicPr>
          <p:cNvPr id="3" name="Рисунок 2" descr="geometric-shapes-circles-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00438"/>
            <a:ext cx="3214710" cy="3000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71480"/>
            <a:ext cx="399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кружки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3500438"/>
            <a:ext cx="3777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кружки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500042"/>
            <a:ext cx="110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У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3429000"/>
            <a:ext cx="1629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И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513872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Скороговорки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711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1.Иван – </a:t>
            </a:r>
            <a:r>
              <a:rPr lang="ru-RU" sz="4400" b="1" dirty="0" err="1" smtClean="0">
                <a:solidFill>
                  <a:srgbClr val="002060"/>
                </a:solidFill>
              </a:rPr>
              <a:t>болван</a:t>
            </a:r>
            <a:r>
              <a:rPr lang="ru-RU" sz="4400" b="1" dirty="0" smtClean="0">
                <a:solidFill>
                  <a:srgbClr val="002060"/>
                </a:solidFill>
              </a:rPr>
              <a:t> молоко </a:t>
            </a:r>
            <a:r>
              <a:rPr lang="ru-RU" sz="4400" b="1" dirty="0" smtClean="0">
                <a:solidFill>
                  <a:srgbClr val="002060"/>
                </a:solidFill>
              </a:rPr>
              <a:t>взболтал,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    Да не выболтал.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933056"/>
            <a:ext cx="7252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2. В Луку Клим луком кинул.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39219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</a:rPr>
              <a:t>Скороговорки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9423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      1. Дятел дуб долбил,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          да не </a:t>
            </a:r>
            <a:r>
              <a:rPr lang="ru-RU" sz="4400" b="1" dirty="0" err="1" smtClean="0">
                <a:solidFill>
                  <a:srgbClr val="002060"/>
                </a:solidFill>
              </a:rPr>
              <a:t>додолбил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149080"/>
            <a:ext cx="10572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2. На берёзке – галка,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   </a:t>
            </a:r>
            <a:r>
              <a:rPr lang="ru-RU" sz="4400" b="1" dirty="0" smtClean="0">
                <a:solidFill>
                  <a:srgbClr val="002060"/>
                </a:solidFill>
              </a:rPr>
              <a:t>на берегу </a:t>
            </a:r>
            <a:r>
              <a:rPr lang="ru-RU" sz="4400" b="1" dirty="0" smtClean="0">
                <a:solidFill>
                  <a:srgbClr val="002060"/>
                </a:solidFill>
              </a:rPr>
              <a:t>–галька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357430"/>
            <a:ext cx="6786610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642918"/>
            <a:ext cx="5534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Озеро азбуки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i (5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500438"/>
            <a:ext cx="1785950" cy="1928816"/>
          </a:xfrm>
          <a:prstGeom prst="rect">
            <a:avLst/>
          </a:prstGeom>
        </p:spPr>
      </p:pic>
      <p:pic>
        <p:nvPicPr>
          <p:cNvPr id="7" name="Рисунок 6" descr="i (5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286124"/>
            <a:ext cx="1928816" cy="178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142984"/>
            <a:ext cx="3857652" cy="3506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0"/>
            <a:ext cx="6506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Слоговой парк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 descr="i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2181225" cy="1714502"/>
          </a:xfrm>
          <a:prstGeom prst="rect">
            <a:avLst/>
          </a:prstGeom>
        </p:spPr>
      </p:pic>
      <p:pic>
        <p:nvPicPr>
          <p:cNvPr id="6" name="Рисунок 5" descr="i (4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7380" y="1142984"/>
            <a:ext cx="2051844" cy="1785950"/>
          </a:xfrm>
          <a:prstGeom prst="rect">
            <a:avLst/>
          </a:prstGeom>
        </p:spPr>
      </p:pic>
      <p:pic>
        <p:nvPicPr>
          <p:cNvPr id="7" name="Рисунок 6" descr="i (4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071810"/>
            <a:ext cx="2214578" cy="1660934"/>
          </a:xfrm>
          <a:prstGeom prst="rect">
            <a:avLst/>
          </a:prstGeom>
        </p:spPr>
      </p:pic>
      <p:pic>
        <p:nvPicPr>
          <p:cNvPr id="8" name="Рисунок 7" descr="i (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071810"/>
            <a:ext cx="2133600" cy="1643074"/>
          </a:xfrm>
          <a:prstGeom prst="rect">
            <a:avLst/>
          </a:prstGeom>
        </p:spPr>
      </p:pic>
      <p:pic>
        <p:nvPicPr>
          <p:cNvPr id="9" name="Рисунок 8" descr="i (4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929198"/>
            <a:ext cx="2214578" cy="1643074"/>
          </a:xfrm>
          <a:prstGeom prst="rect">
            <a:avLst/>
          </a:prstGeom>
        </p:spPr>
      </p:pic>
      <p:pic>
        <p:nvPicPr>
          <p:cNvPr id="10" name="Рисунок 9" descr="i (5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4929198"/>
            <a:ext cx="2133600" cy="1714512"/>
          </a:xfrm>
          <a:prstGeom prst="rect">
            <a:avLst/>
          </a:prstGeom>
        </p:spPr>
      </p:pic>
      <p:pic>
        <p:nvPicPr>
          <p:cNvPr id="11" name="Рисунок 10" descr="i (5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4929198"/>
            <a:ext cx="2571753" cy="1714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785926"/>
            <a:ext cx="4143404" cy="314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11079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Весёлая поляна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8Vi_Rk_h8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143116"/>
            <a:ext cx="2087068" cy="2251548"/>
          </a:xfrm>
          <a:prstGeom prst="rect">
            <a:avLst/>
          </a:prstGeom>
        </p:spPr>
      </p:pic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3237" y="2143116"/>
            <a:ext cx="2043127" cy="2143140"/>
          </a:xfrm>
          <a:prstGeom prst="rect">
            <a:avLst/>
          </a:prstGeom>
        </p:spPr>
      </p:pic>
      <p:pic>
        <p:nvPicPr>
          <p:cNvPr id="6" name="Рисунок 5" descr="i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643446"/>
            <a:ext cx="2643206" cy="1928816"/>
          </a:xfrm>
          <a:prstGeom prst="rect">
            <a:avLst/>
          </a:prstGeom>
        </p:spPr>
      </p:pic>
      <p:pic>
        <p:nvPicPr>
          <p:cNvPr id="7" name="Рисунок 6" descr="i (2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572008"/>
            <a:ext cx="228600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85728"/>
            <a:ext cx="54743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err="1" smtClean="0">
                <a:ln/>
                <a:solidFill>
                  <a:schemeClr val="accent3"/>
                </a:solidFill>
              </a:rPr>
              <a:t>Физминутка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 descr="288908-2011-08-19-vor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2528135" cy="2028828"/>
          </a:xfrm>
          <a:prstGeom prst="rect">
            <a:avLst/>
          </a:prstGeom>
        </p:spPr>
      </p:pic>
      <p:pic>
        <p:nvPicPr>
          <p:cNvPr id="4" name="Рисунок 3" descr="i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506974"/>
            <a:ext cx="1857388" cy="2211176"/>
          </a:xfrm>
          <a:prstGeom prst="rect">
            <a:avLst/>
          </a:prstGeom>
        </p:spPr>
      </p:pic>
      <p:pic>
        <p:nvPicPr>
          <p:cNvPr id="5" name="Рисунок 4" descr="i (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71942"/>
            <a:ext cx="1889769" cy="2214573"/>
          </a:xfrm>
          <a:prstGeom prst="rect">
            <a:avLst/>
          </a:prstGeom>
        </p:spPr>
      </p:pic>
      <p:pic>
        <p:nvPicPr>
          <p:cNvPr id="6" name="Рисунок 5" descr="i (3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1571612"/>
            <a:ext cx="1814521" cy="2143135"/>
          </a:xfrm>
          <a:prstGeom prst="rect">
            <a:avLst/>
          </a:prstGeom>
        </p:spPr>
      </p:pic>
      <p:pic>
        <p:nvPicPr>
          <p:cNvPr id="7" name="Рисунок 6" descr="i (3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4071941"/>
            <a:ext cx="1790228" cy="2295165"/>
          </a:xfrm>
          <a:prstGeom prst="rect">
            <a:avLst/>
          </a:prstGeom>
        </p:spPr>
      </p:pic>
      <p:pic>
        <p:nvPicPr>
          <p:cNvPr id="8" name="Рисунок 7" descr="i (3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4286256"/>
            <a:ext cx="2071692" cy="2071692"/>
          </a:xfrm>
          <a:prstGeom prst="rect">
            <a:avLst/>
          </a:prstGeom>
        </p:spPr>
      </p:pic>
      <p:pic>
        <p:nvPicPr>
          <p:cNvPr id="9" name="Рисунок 8" descr="i (35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4357694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56422-3fde860542a6404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143932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931815148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7"/>
            <a:ext cx="8358246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67612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357166"/>
            <a:ext cx="8358246" cy="6143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928802"/>
            <a:ext cx="657229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9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9600" b="1" dirty="0" smtClean="0">
                <a:ln/>
                <a:solidFill>
                  <a:srgbClr val="FF0000"/>
                </a:solidFill>
              </a:rPr>
              <a:t>    Добро </a:t>
            </a:r>
          </a:p>
          <a:p>
            <a:r>
              <a:rPr lang="ru-RU" sz="9600" b="1" dirty="0" smtClean="0">
                <a:ln/>
                <a:solidFill>
                  <a:srgbClr val="FF0000"/>
                </a:solidFill>
              </a:rPr>
              <a:t>пожаловать</a:t>
            </a:r>
            <a:endParaRPr lang="ru-RU" sz="96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2-KHoroshaja-kniga-dajot-plody-porozhdaja-drugie-knigi-ejo-slava-shiritsja-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212976"/>
            <a:ext cx="3190884" cy="2847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48680"/>
            <a:ext cx="71342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Не куст, а с листочками,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Не рубашка, а сшита,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Не человек, а рассказывает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2608150_05a1bfcb798f85284ca9830e9b07f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08920"/>
            <a:ext cx="3771906" cy="3214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764704"/>
            <a:ext cx="6690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Чёрные, кривые.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Встанут в ряд – заговорят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ach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645024"/>
            <a:ext cx="3252807" cy="2699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62399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Признаётся он ножу: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-Без работы я лежу.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-Построгай меня дружок,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Чтобы я трудиться мог.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06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427492" cy="2841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60496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Если ей работу  дашь –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Зря трудился карандаш.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501008"/>
            <a:ext cx="2750847" cy="285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Жмутся в узеньком домишке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Разноцветные детишки.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Только выпустишь на волю,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Побегут по белу полю.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Где была пустота,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Там, глядишь, красота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603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То я в клетку, то в линейку,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Написать на мне сумей-ка!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Можешь и нарисовать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Что такое я?..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72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14620"/>
            <a:ext cx="2978945" cy="369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177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Путешествие в Страну Правильной Речи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Правильной Речи </dc:title>
  <dc:creator>user</dc:creator>
  <cp:lastModifiedBy>user</cp:lastModifiedBy>
  <cp:revision>31</cp:revision>
  <dcterms:created xsi:type="dcterms:W3CDTF">2013-04-16T17:00:12Z</dcterms:created>
  <dcterms:modified xsi:type="dcterms:W3CDTF">2013-05-19T17:58:54Z</dcterms:modified>
</cp:coreProperties>
</file>