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0" r:id="rId3"/>
    <p:sldId id="269" r:id="rId4"/>
    <p:sldId id="262" r:id="rId5"/>
    <p:sldId id="263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54E7CE-247C-46EF-B4D4-96E48C515E18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E85793-6E2B-4853-906E-29BC612EE1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441450" y="260350"/>
            <a:ext cx="7702550" cy="4968875"/>
          </a:xfrm>
        </p:spPr>
        <p:txBody>
          <a:bodyPr>
            <a:normAutofit/>
          </a:bodyPr>
          <a:lstStyle/>
          <a:p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КОРРЕКЦИИ АГРЕССИИ У УЧАЩИХСЯ НА УРОКАХ ШВЕЙНОГО 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ДЕЛА</a:t>
            </a:r>
            <a:b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4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9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МЕТОДЫ КОРРЕКЦИИ АГРЕССИИ У УЧАЩИХСЯ НА УРОКАХ ШВЕЙНОГО ДЕЛА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коррекции агрессии у учащихся на уроках швейного дела</dc:title>
  <dc:creator>Daniil</dc:creator>
  <cp:lastModifiedBy>Daniil</cp:lastModifiedBy>
  <cp:revision>23</cp:revision>
  <dcterms:created xsi:type="dcterms:W3CDTF">2013-03-13T15:12:17Z</dcterms:created>
  <dcterms:modified xsi:type="dcterms:W3CDTF">2013-04-30T19:48:27Z</dcterms:modified>
</cp:coreProperties>
</file>