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2233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9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BE85793-6E2B-4853-906E-29BC612EE11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25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42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49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41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05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5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2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96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E7CE-247C-46EF-B4D4-96E48C515E1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793-6E2B-4853-906E-29BC612EE11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54E7CE-247C-46EF-B4D4-96E48C515E18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E85793-6E2B-4853-906E-29BC612EE11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07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1441450" y="260350"/>
            <a:ext cx="7702550" cy="4968875"/>
          </a:xfrm>
        </p:spPr>
        <p:txBody>
          <a:bodyPr>
            <a:normAutofit/>
          </a:bodyPr>
          <a:lstStyle/>
          <a:p>
            <a:r>
              <a:rPr lang="ru-RU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МЕТОДЫ КОРРЕКЦИИ АГРЕССИИ У УЧАЩИХСЯ НА УРОКАХ ШВЕЙНОГО </a:t>
            </a:r>
            <a: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ДЕЛА</a:t>
            </a:r>
            <a:b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4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53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Апекс</vt:lpstr>
      <vt:lpstr>МЕТОДЫ КОРРЕКЦИИ АГРЕССИИ У УЧАЩИХСЯ НА УРОКАХ ШВЕЙНОГО ДЕЛА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Daniil</dc:creator>
  <cp:lastModifiedBy>Daniil</cp:lastModifiedBy>
  <cp:revision>2</cp:revision>
  <dcterms:created xsi:type="dcterms:W3CDTF">2013-04-30T20:33:57Z</dcterms:created>
  <dcterms:modified xsi:type="dcterms:W3CDTF">2013-04-30T19:46:41Z</dcterms:modified>
</cp:coreProperties>
</file>