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93305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b1bc22c34ed9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5373216"/>
            <a:ext cx="1302906" cy="1240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3F66-34A1-4A7D-B520-7AFC7A4EA0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EC6C-9013-46B2-A952-394EDBE9E03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paper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3694670"/>
            <a:ext cx="9144000" cy="3163330"/>
          </a:xfrm>
          <a:prstGeom prst="rect">
            <a:avLst/>
          </a:prstGeom>
        </p:spPr>
      </p:pic>
      <p:pic>
        <p:nvPicPr>
          <p:cNvPr id="8" name="Рисунок 7" descr="paper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48680"/>
            <a:ext cx="9144000" cy="3163330"/>
          </a:xfrm>
          <a:prstGeom prst="rect">
            <a:avLst/>
          </a:prstGeom>
        </p:spPr>
      </p:pic>
      <p:pic>
        <p:nvPicPr>
          <p:cNvPr id="9" name="Рисунок 8" descr="paper27.jpg"/>
          <p:cNvPicPr>
            <a:picLocks noChangeAspect="1"/>
          </p:cNvPicPr>
          <p:nvPr userDrawn="1"/>
        </p:nvPicPr>
        <p:blipFill>
          <a:blip r:embed="rId4" cstate="print"/>
          <a:srcRect t="75561"/>
          <a:stretch>
            <a:fillRect/>
          </a:stretch>
        </p:blipFill>
        <p:spPr>
          <a:xfrm>
            <a:off x="0" y="0"/>
            <a:ext cx="9144000" cy="773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2060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САМОАНАЛИЗ </a:t>
            </a:r>
            <a:r>
              <a:rPr lang="ru-RU" sz="5400" b="1" i="1" dirty="0" smtClean="0"/>
              <a:t>УРОКА </a:t>
            </a:r>
            <a:br>
              <a:rPr lang="ru-RU" sz="5400" b="1" i="1" dirty="0" smtClean="0"/>
            </a:br>
            <a:r>
              <a:rPr lang="ru-RU" sz="5400" b="1" i="1" dirty="0" smtClean="0"/>
              <a:t>(в свете новых требований ФГОС)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Реальная ценность урока — его </a:t>
            </a:r>
            <a:r>
              <a:rPr lang="ru-RU" sz="4800" i="1" u="sng" dirty="0" smtClean="0"/>
              <a:t>результат</a:t>
            </a:r>
            <a:r>
              <a:rPr lang="ru-RU" sz="4800" dirty="0" smtClean="0"/>
              <a:t>; степень усвоения материала учениками.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06" y="3286124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u="sng" dirty="0" smtClean="0"/>
              <a:t>Дома</a:t>
            </a:r>
            <a:r>
              <a:rPr lang="ru-RU" sz="4800" dirty="0" smtClean="0"/>
              <a:t> знания расширяются, углубляются, </a:t>
            </a:r>
            <a:r>
              <a:rPr lang="ru-RU" sz="4800" i="1" u="sng" dirty="0" smtClean="0"/>
              <a:t>закрепляются</a:t>
            </a:r>
            <a:r>
              <a:rPr lang="ru-RU" sz="4800" dirty="0" smtClean="0"/>
              <a:t>, </a:t>
            </a:r>
          </a:p>
          <a:p>
            <a:r>
              <a:rPr lang="ru-RU" sz="4800" dirty="0" smtClean="0"/>
              <a:t>но </a:t>
            </a:r>
            <a:r>
              <a:rPr lang="ru-RU" sz="4800" i="1" u="sng" dirty="0" smtClean="0"/>
              <a:t>приобретаются</a:t>
            </a:r>
            <a:r>
              <a:rPr lang="ru-RU" sz="4800" dirty="0" smtClean="0"/>
              <a:t> в основном </a:t>
            </a:r>
            <a:r>
              <a:rPr lang="ru-RU" sz="4800" i="1" u="sng" dirty="0" smtClean="0"/>
              <a:t>на уроке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32238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ВЗАИМОПОСЕЩЕНИЕ</a:t>
            </a:r>
          </a:p>
          <a:p>
            <a:r>
              <a:rPr lang="ru-RU" sz="5400" dirty="0" smtClean="0"/>
              <a:t> УРОКОВ СВОИХ КОЛЛЕГ</a:t>
            </a:r>
            <a:endParaRPr lang="ru-RU" sz="5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1928802"/>
            <a:ext cx="57205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Организационная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сторона урока.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2) Содержание  урока.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786058"/>
            <a:ext cx="4919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3) Воспитывающая роль урока.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214686"/>
            <a:ext cx="5263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 4) Методическая сторона урока.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714752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5) Особенности поведения преподавателя на уроке.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571480"/>
            <a:ext cx="4841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нужно учитывать: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2000240"/>
            <a:ext cx="3476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особенности темы;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2714620"/>
            <a:ext cx="3826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возможности школы;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429000"/>
            <a:ext cx="4032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в) состав данного класса;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4214818"/>
            <a:ext cx="4726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г) индивидуальность учителя.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428604"/>
            <a:ext cx="49208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ФОРМЫ РАЗБОРА </a:t>
            </a:r>
            <a:endParaRPr lang="ru-RU" sz="48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28662" y="1643050"/>
            <a:ext cx="80010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сам педагог рассказывает о своем уроке, о том, что ему, по его мнению, удалось, что нет;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б)затем присутствующий анализирует положительные стороны урока;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только после этого следует разбор отрицательных моментов;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наконец, делаются предложения, как избавиться от недостатков;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после разбора педагог вновь высказывает свое мнение, и, наконец, в обсуждение проблем включаются все присутствующие.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57224" y="0"/>
            <a:ext cx="7015318" cy="190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imes New Roman" pitchFamily="18" charset="0"/>
              </a:rPr>
              <a:t>ПАМЯТКА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imes New Roman" pitchFamily="18" charset="0"/>
              </a:rPr>
              <a:t>САМОАНАЛИЗА ЗАНЯТИЯ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28598" y="1285860"/>
            <a:ext cx="821540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Каков был замысел, план проведения занятия и почему?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Каковы главные основания выбора именно такого замысла урока?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2. Какие особенности учащихся класса были учтены при подготовке к уроку (и почему именно эти особенности)?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3. Какие главные задачи решались на уроке и почему?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4. Чем обосновывается выбор структуры и темпа урока?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5. Чем обосновывается конкретный ход урока? характер взаимодействия учителя и учащихся? Почему были избраны именно такое содержание, такие методы, средства, формы обучения?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6. Какие условия (социально-психологические, гигиенические, учебно-материальные, эстетические) были созданы для проведения урока и почему?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Были ли изменения (отклонения, усовершенствования) по сравнению с первоначальным планом в ходе урока? какие? почему?  К чему они привели?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Удалось ли: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решить на необходимом (или даже оптимальном) уровне поставленные задачи урока и получить соответствующие им результаты обучения; избежать перегрузки и переутомления учащихся; сохранить и развить продуктивную мотивацию учения, настроения, самочувствия? Какова общая самооценка урока? Каковы причины успехов и недостатков проведенного урока? Каковы неиспользованные резервные возможности? Что в этом уроке следовало бы сделать иначе, по-другому?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Какие выводы из урока необходимо сделать на будущее?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381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САМОАНАЛИЗ УРОКА  (в свете новых требований ФГОС)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Admin_PC</cp:lastModifiedBy>
  <cp:revision>4</cp:revision>
  <dcterms:created xsi:type="dcterms:W3CDTF">2012-01-26T17:14:38Z</dcterms:created>
  <dcterms:modified xsi:type="dcterms:W3CDTF">2015-02-23T13:02:54Z</dcterms:modified>
</cp:coreProperties>
</file>