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226" autoAdjust="0"/>
    <p:restoredTop sz="94660"/>
  </p:normalViewPr>
  <p:slideViewPr>
    <p:cSldViewPr>
      <p:cViewPr varScale="1">
        <p:scale>
          <a:sx n="69" d="100"/>
          <a:sy n="69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DD8DF-0F0F-41D9-99F2-DB71E36D988F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A87DC-C36D-4E20-B124-F4258A6C43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A87DC-C36D-4E20-B124-F4258A6C43D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103956-EED5-41D4-86BB-172FAFF6CBC3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2CBCB8-13D7-4F30-8810-F84E4462BB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0"/>
            <a:ext cx="5105400" cy="2214554"/>
          </a:xfrm>
        </p:spPr>
        <p:txBody>
          <a:bodyPr/>
          <a:lstStyle/>
          <a:p>
            <a:r>
              <a:rPr lang="en-US" dirty="0" smtClean="0"/>
              <a:t>Project</a:t>
            </a:r>
            <a:endParaRPr lang="ru-RU" dirty="0"/>
          </a:p>
        </p:txBody>
      </p:sp>
      <p:pic>
        <p:nvPicPr>
          <p:cNvPr id="1026" name="Picture 2" descr="C:\Documents and Settings\Admin\Рабочий стол\Продукты\овощ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0"/>
            <a:ext cx="2286016" cy="321471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365F9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Healthy  Food</a:t>
            </a:r>
            <a:endParaRPr lang="ru-RU" sz="4000" b="1" dirty="0"/>
          </a:p>
        </p:txBody>
      </p:sp>
    </p:spTree>
  </p:cSld>
  <p:clrMapOvr>
    <a:masterClrMapping/>
  </p:clrMapOvr>
  <p:transition spd="slow" advClick="0" advTm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4"/>
            <a:ext cx="7239000" cy="52482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endParaRPr lang="ru-RU" sz="18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 </a:t>
            </a:r>
            <a:endParaRPr lang="ru-RU" dirty="0" smtClean="0"/>
          </a:p>
          <a:p>
            <a:pPr lvl="1"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920359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3524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7" name="Рисунок 1" descr="енгпн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286256"/>
            <a:ext cx="1304925" cy="1647825"/>
          </a:xfrm>
          <a:prstGeom prst="rect">
            <a:avLst/>
          </a:prstGeom>
          <a:noFill/>
        </p:spPr>
      </p:pic>
      <p:pic>
        <p:nvPicPr>
          <p:cNvPr id="6146" name="Рисунок 2" descr="полное яблок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143380"/>
            <a:ext cx="1885950" cy="1419225"/>
          </a:xfrm>
          <a:prstGeom prst="rect">
            <a:avLst/>
          </a:prstGeom>
          <a:noFill/>
        </p:spPr>
      </p:pic>
      <p:pic>
        <p:nvPicPr>
          <p:cNvPr id="6145" name="Рисунок 13" descr="лимон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2214554"/>
            <a:ext cx="1390650" cy="1419225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7858148" cy="209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Healthy  Food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Eat carrots, apples and cabbage. Have porridge, cheese and milk for bre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akfast. Drink juice ever y day.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   fruit and vegetables every day.                                 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524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959929"/>
            <a:ext cx="8598829" cy="75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2105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5279395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06" name="Рисунок 7" descr="щ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14290"/>
            <a:ext cx="1304925" cy="1647825"/>
          </a:xfrm>
          <a:prstGeom prst="rect">
            <a:avLst/>
          </a:prstGeom>
          <a:noFill/>
        </p:spPr>
      </p:pic>
      <p:pic>
        <p:nvPicPr>
          <p:cNvPr id="4105" name="Рисунок 9" descr="нгепгнр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4500570"/>
            <a:ext cx="2209800" cy="1657350"/>
          </a:xfrm>
          <a:prstGeom prst="rect">
            <a:avLst/>
          </a:prstGeom>
          <a:noFill/>
        </p:spPr>
      </p:pic>
      <p:pic>
        <p:nvPicPr>
          <p:cNvPr id="4104" name="Рисунок 10" descr="овощ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4857760"/>
            <a:ext cx="2019300" cy="1647825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714356"/>
            <a:ext cx="8786842" cy="357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Traditional Russian Food.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Shchi. There are many vegetables in it: carrots, cabbage, onion, tomato, potato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pepper, meat.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2. Pancakes and pies. The Russian like to eat them with different vegetables.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Porridge. They like porridge with jam, pumpkin and honey.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Potatoes. The   Russian like potatoes with vegetables.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5.Fish and meat.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2105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9" dur="2000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2" dur="2000"/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5" dur="2000"/>
                                        <p:tgtEl>
                                          <p:spTgt spid="4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8" dur="2000"/>
                                        <p:tgtEl>
                                          <p:spTgt spid="4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1" dur="2000"/>
                                        <p:tgtEl>
                                          <p:spTgt spid="4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4" dur="2000"/>
                                        <p:tgtEl>
                                          <p:spTgt spid="4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000100" y="0"/>
            <a:ext cx="607223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 not eat many sandwiches, sweets and cakes, hamburgers and chocolate.</a:t>
            </a:r>
            <a:endParaRPr lang="ru-RU" sz="3600" b="1" u="sng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If you want to be </a:t>
            </a:r>
            <a:r>
              <a:rPr lang="en-US" sz="36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health</a:t>
            </a:r>
            <a:r>
              <a:rPr lang="ru-RU" sz="36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en-US" sz="36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you must not eat </a:t>
            </a:r>
            <a:r>
              <a:rPr lang="ru-RU" sz="36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en-US" sz="36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Fast Food</a:t>
            </a:r>
            <a:r>
              <a:rPr lang="ru-RU" sz="36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286000" y="2857495"/>
            <a:ext cx="457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Good </a:t>
            </a: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health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 </a:t>
            </a: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better than </a:t>
            </a: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alth</a:t>
            </a: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 I do morning exercises, take a shower, eat always in time. I try to eat the right food. For breakfast  I usually have porridge and drink juice. At school I have lunch. </a:t>
            </a: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 two o’ clock I come home and have dinner. For dinner I usually have soup, spaghetti and fruit salad.</a:t>
            </a: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drink juice.</a:t>
            </a: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 supper I have fruit and drink milk.</a:t>
            </a:r>
            <a:endParaRPr lang="en-US" sz="2000" dirty="0" smtClean="0">
              <a:latin typeface="Arial" pitchFamily="34" charset="0"/>
            </a:endParaRPr>
          </a:p>
        </p:txBody>
      </p:sp>
      <p:pic>
        <p:nvPicPr>
          <p:cNvPr id="4104" name="Picture 8" descr="M:\юля\гошлрогшлошщ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71810"/>
            <a:ext cx="2071670" cy="2214578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-642962" y="1071558"/>
            <a:ext cx="21431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85720" y="2357430"/>
            <a:ext cx="285752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5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1" dur="2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4" dur="2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 children like to eat sweets, biscuits, jam and cookies.</a:t>
            </a:r>
            <a:endParaRPr lang="ru-RU" sz="2400" dirty="0" smtClean="0">
              <a:latin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want to give you a recipe of carrots biscuits: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cup of flour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teaspoon of boiled carrots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 tablespoons of raisins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Mix the flour. Baking powder, egg, sugar, some salt, boiled carrots and raisins. 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Roll out the past to out 1 cm thick.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Cut into rounds.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Bake 15-20 minutes in a hot oven</a:t>
            </a:r>
            <a:r>
              <a:rPr lang="en-US" sz="1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Arial" pitchFamily="34" charset="0"/>
            </a:endParaRPr>
          </a:p>
        </p:txBody>
      </p:sp>
      <p:pic>
        <p:nvPicPr>
          <p:cNvPr id="4" name="Рисунок 3" descr="C:\Documents and Settings\lord Akres Van\Рабочий стол\юля\i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357694"/>
            <a:ext cx="2741942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Traditional   English  Food .</a:t>
            </a:r>
            <a:endParaRPr lang="ru-RU" sz="39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dirty="0" smtClean="0"/>
              <a:t>For breakfast they usually eat porridge, ham, eggs and drink juice.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For lunch they drink juice and eat salad.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For dinner they usually eat fish, potatoes, meat,  salad.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English  people   like tea. They drink a lot of tea.  They have tea two or three cups of tea at tea-time. They like to have tea with milk.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                 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Рисунок 3" descr="C:\Documents and Settings\lord Akres Van\Рабочий стол\юля\тшоьлщьбошщ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18002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lord Akres Van\Рабочий стол\юля\Мой завтрак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14290"/>
            <a:ext cx="154799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71536" y="1643050"/>
            <a:ext cx="9929850" cy="48463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dirty="0" smtClean="0">
                <a:solidFill>
                  <a:srgbClr val="FF0000"/>
                </a:solidFill>
              </a:rPr>
              <a:t>Eat Healthy Food</a:t>
            </a:r>
            <a:endParaRPr lang="ru-RU" sz="115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stock-photo-fruits-21416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28"/>
            <a:ext cx="1866912" cy="1493530"/>
          </a:xfrm>
          <a:prstGeom prst="rect">
            <a:avLst/>
          </a:prstGeom>
        </p:spPr>
      </p:pic>
      <p:pic>
        <p:nvPicPr>
          <p:cNvPr id="5" name="Рисунок 4" descr="stock-vector-vector-illustration-set-of-fruits-icons-327652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4929198"/>
            <a:ext cx="1867436" cy="1652598"/>
          </a:xfrm>
          <a:prstGeom prst="rect">
            <a:avLst/>
          </a:prstGeom>
        </p:spPr>
      </p:pic>
      <p:pic>
        <p:nvPicPr>
          <p:cNvPr id="6" name="Рисунок 5" descr="stock-photo-mixed-fruit-767023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214818"/>
            <a:ext cx="1550680" cy="193835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</TotalTime>
  <Words>395</Words>
  <Application>Microsoft Office PowerPoint</Application>
  <PresentationFormat>Экран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Project</vt:lpstr>
      <vt:lpstr>Слайд 2</vt:lpstr>
      <vt:lpstr>Слайд 3</vt:lpstr>
      <vt:lpstr>Слайд 4</vt:lpstr>
      <vt:lpstr>Слайд 5</vt:lpstr>
      <vt:lpstr>Слайд 6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</dc:title>
  <dc:creator>Admin</dc:creator>
  <cp:lastModifiedBy>Учитель</cp:lastModifiedBy>
  <cp:revision>17</cp:revision>
  <dcterms:created xsi:type="dcterms:W3CDTF">2009-12-08T12:37:25Z</dcterms:created>
  <dcterms:modified xsi:type="dcterms:W3CDTF">2009-12-10T09:07:16Z</dcterms:modified>
</cp:coreProperties>
</file>