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08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C137-7E42-461F-BACB-8BA902CD9C7D}" type="datetimeFigureOut">
              <a:rPr lang="ru-RU" smtClean="0"/>
              <a:t>15.12.2010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88AAB3C-C25A-49AA-9486-038196922C4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C137-7E42-461F-BACB-8BA902CD9C7D}" type="datetimeFigureOut">
              <a:rPr lang="ru-RU" smtClean="0"/>
              <a:t>15.12.2010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AB3C-C25A-49AA-9486-038196922C4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C137-7E42-461F-BACB-8BA902CD9C7D}" type="datetimeFigureOut">
              <a:rPr lang="ru-RU" smtClean="0"/>
              <a:t>15.12.2010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AB3C-C25A-49AA-9486-038196922C4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C137-7E42-461F-BACB-8BA902CD9C7D}" type="datetimeFigureOut">
              <a:rPr lang="ru-RU" smtClean="0"/>
              <a:t>15.12.2010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88AAB3C-C25A-49AA-9486-038196922C4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C137-7E42-461F-BACB-8BA902CD9C7D}" type="datetimeFigureOut">
              <a:rPr lang="ru-RU" smtClean="0"/>
              <a:t>15.12.2010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AB3C-C25A-49AA-9486-038196922C4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C137-7E42-461F-BACB-8BA902CD9C7D}" type="datetimeFigureOut">
              <a:rPr lang="ru-RU" smtClean="0"/>
              <a:t>15.12.2010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AB3C-C25A-49AA-9486-038196922C4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C137-7E42-461F-BACB-8BA902CD9C7D}" type="datetimeFigureOut">
              <a:rPr lang="ru-RU" smtClean="0"/>
              <a:t>15.12.2010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88AAB3C-C25A-49AA-9486-038196922C4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C137-7E42-461F-BACB-8BA902CD9C7D}" type="datetimeFigureOut">
              <a:rPr lang="ru-RU" smtClean="0"/>
              <a:t>15.12.2010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AB3C-C25A-49AA-9486-038196922C4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C137-7E42-461F-BACB-8BA902CD9C7D}" type="datetimeFigureOut">
              <a:rPr lang="ru-RU" smtClean="0"/>
              <a:t>15.12.2010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AB3C-C25A-49AA-9486-038196922C4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C137-7E42-461F-BACB-8BA902CD9C7D}" type="datetimeFigureOut">
              <a:rPr lang="ru-RU" smtClean="0"/>
              <a:t>15.12.2010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AB3C-C25A-49AA-9486-038196922C4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C137-7E42-461F-BACB-8BA902CD9C7D}" type="datetimeFigureOut">
              <a:rPr lang="ru-RU" smtClean="0"/>
              <a:t>15.12.2010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AB3C-C25A-49AA-9486-038196922C4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170C137-7E42-461F-BACB-8BA902CD9C7D}" type="datetimeFigureOut">
              <a:rPr lang="ru-RU" smtClean="0"/>
              <a:t>15.12.2010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8AAB3C-C25A-49AA-9486-038196922C4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</a:rPr>
              <a:t>M</a:t>
            </a:r>
            <a:endParaRPr lang="ru-RU" sz="96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C:\Documents and Settings\Елена\Local Settings\Temporary Internet Files\Content.IE5\YZJRQ1S4\MC900312710[1].wm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00240"/>
            <a:ext cx="1825625" cy="1643063"/>
          </a:xfrm>
          <a:prstGeom prst="rect">
            <a:avLst/>
          </a:prstGeom>
          <a:noFill/>
        </p:spPr>
      </p:pic>
      <p:pic>
        <p:nvPicPr>
          <p:cNvPr id="1029" name="Picture 5" descr="C:\Documents and Settings\Елена\Local Settings\Temporary Internet Files\Content.IE5\1S3LS67O\MC90021581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857760"/>
            <a:ext cx="2075239" cy="1285884"/>
          </a:xfrm>
          <a:prstGeom prst="rect">
            <a:avLst/>
          </a:prstGeom>
          <a:noFill/>
        </p:spPr>
      </p:pic>
      <p:pic>
        <p:nvPicPr>
          <p:cNvPr id="1031" name="Picture 7" descr="C:\Documents and Settings\Елена\Local Settings\Temporary Internet Files\Content.IE5\1S3LS67O\MC900250363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786322"/>
            <a:ext cx="1777039" cy="1409940"/>
          </a:xfrm>
          <a:prstGeom prst="rect">
            <a:avLst/>
          </a:prstGeom>
          <a:noFill/>
        </p:spPr>
      </p:pic>
      <p:pic>
        <p:nvPicPr>
          <p:cNvPr id="1032" name="Picture 8" descr="C:\Documents and Settings\Елена\Local Settings\Temporary Internet Files\Content.IE5\YZJRQ1S4\MC900198907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45378" y="1643050"/>
            <a:ext cx="1798622" cy="1610008"/>
          </a:xfrm>
          <a:prstGeom prst="rect">
            <a:avLst/>
          </a:prstGeom>
          <a:noFill/>
        </p:spPr>
      </p:pic>
      <p:pic>
        <p:nvPicPr>
          <p:cNvPr id="1033" name="Picture 9" descr="C:\Documents and Settings\Елена\Local Settings\Temporary Internet Files\Content.IE5\1S3LS67O\MC900326502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2285992"/>
            <a:ext cx="1857388" cy="2566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S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Documents and Settings\Елена\Local Settings\Temporary Internet Files\Content.IE5\CAG3VHW2\MC900250876[1]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428868"/>
            <a:ext cx="4429155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92D050"/>
                </a:solidFill>
              </a:rPr>
              <a:t>T</a:t>
            </a:r>
            <a:endParaRPr lang="ru-RU" sz="9600" b="1" dirty="0">
              <a:solidFill>
                <a:srgbClr val="92D050"/>
              </a:solidFill>
            </a:endParaRPr>
          </a:p>
        </p:txBody>
      </p:sp>
      <p:pic>
        <p:nvPicPr>
          <p:cNvPr id="9218" name="Picture 2" descr="C:\Documents and Settings\Елена\Local Settings\Temporary Internet Files\Content.IE5\BF9DC5ZP\MP900423676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85219" y="1554163"/>
            <a:ext cx="4525962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solidFill>
                  <a:srgbClr val="C00000"/>
                </a:solidFill>
              </a:rPr>
              <a:t>M</a:t>
            </a:r>
            <a:endParaRPr lang="ru-RU" sz="9600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Documents and Settings\Елена\Local Settings\Temporary Internet Files\Content.IE5\BF9DC5ZP\MC900436347[1]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14488"/>
            <a:ext cx="6215106" cy="4429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>
                <a:solidFill>
                  <a:srgbClr val="FFC000"/>
                </a:solidFill>
              </a:rPr>
              <a:t>А</a:t>
            </a:r>
          </a:p>
        </p:txBody>
      </p:sp>
      <p:pic>
        <p:nvPicPr>
          <p:cNvPr id="11266" name="Picture 2" descr="C:\Documents and Settings\Елена\Local Settings\Temporary Internet Files\Content.IE5\CJC4ZTF8\MC900200413[1]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14546" y="2071678"/>
            <a:ext cx="500066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00B050"/>
                </a:solidFill>
              </a:rPr>
              <a:t>S</a:t>
            </a:r>
            <a:endParaRPr lang="ru-RU" sz="9600" b="1" dirty="0">
              <a:solidFill>
                <a:srgbClr val="00B050"/>
              </a:solidFill>
            </a:endParaRPr>
          </a:p>
        </p:txBody>
      </p:sp>
      <p:pic>
        <p:nvPicPr>
          <p:cNvPr id="12290" name="Picture 2" descr="C:\Documents and Settings\Елена\Local Settings\Temporary Internet Files\Content.IE5\0CQGF9D3\MC900198604[1]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00364" y="2000240"/>
            <a:ext cx="4071966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785926"/>
            <a:ext cx="8229600" cy="2643206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C00000"/>
                </a:solidFill>
              </a:rPr>
              <a:t>MERRY </a:t>
            </a:r>
            <a:br>
              <a:rPr lang="en-US" sz="9600" dirty="0" smtClean="0">
                <a:solidFill>
                  <a:srgbClr val="C00000"/>
                </a:solidFill>
              </a:rPr>
            </a:br>
            <a:r>
              <a:rPr lang="en-US" sz="9600" dirty="0" smtClean="0">
                <a:solidFill>
                  <a:srgbClr val="C00000"/>
                </a:solidFill>
              </a:rPr>
              <a:t>CHRISTMAS!</a:t>
            </a:r>
            <a:endParaRPr lang="ru-RU" sz="9600" dirty="0">
              <a:solidFill>
                <a:srgbClr val="C00000"/>
              </a:solidFill>
            </a:endParaRPr>
          </a:p>
        </p:txBody>
      </p:sp>
      <p:pic>
        <p:nvPicPr>
          <p:cNvPr id="14338" name="Picture 2" descr="C:\Documents and Settings\Елена\Local Settings\Temporary Internet Files\Content.IE5\0CQGF9D3\MC90034646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1922462" cy="1778000"/>
          </a:xfrm>
          <a:prstGeom prst="rect">
            <a:avLst/>
          </a:prstGeom>
          <a:noFill/>
        </p:spPr>
      </p:pic>
      <p:pic>
        <p:nvPicPr>
          <p:cNvPr id="14339" name="Picture 3" descr="C:\Documents and Settings\Елена\Local Settings\Temporary Internet Files\Content.IE5\BF9DC5ZP\MC90009811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357694"/>
            <a:ext cx="1794053" cy="1852574"/>
          </a:xfrm>
          <a:prstGeom prst="rect">
            <a:avLst/>
          </a:prstGeom>
          <a:noFill/>
        </p:spPr>
      </p:pic>
      <p:pic>
        <p:nvPicPr>
          <p:cNvPr id="14340" name="Picture 4" descr="C:\Documents and Settings\Елена\Local Settings\Temporary Internet Files\Content.IE5\BF9DC5ZP\MC900304869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1200" y="280988"/>
            <a:ext cx="1674813" cy="1808162"/>
          </a:xfrm>
          <a:prstGeom prst="rect">
            <a:avLst/>
          </a:prstGeom>
          <a:noFill/>
        </p:spPr>
      </p:pic>
      <p:pic>
        <p:nvPicPr>
          <p:cNvPr id="14342" name="Picture 6" descr="C:\Documents and Settings\Елена\Local Settings\Temporary Internet Files\Content.IE5\AV0L3N2G\MC900290551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572008"/>
            <a:ext cx="1765426" cy="1714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92D050"/>
                </a:solidFill>
              </a:rPr>
              <a:t>E</a:t>
            </a:r>
            <a:endParaRPr lang="ru-RU" sz="9600" b="1" dirty="0">
              <a:solidFill>
                <a:srgbClr val="92D050"/>
              </a:solidFill>
            </a:endParaRPr>
          </a:p>
        </p:txBody>
      </p:sp>
      <p:pic>
        <p:nvPicPr>
          <p:cNvPr id="2051" name="Picture 3" descr="C:\Documents and Settings\Елена\Local Settings\Temporary Internet Files\Content.IE5\1S3LS67O\MP900401775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00694" y="2714620"/>
            <a:ext cx="2496312" cy="3121152"/>
          </a:xfrm>
          <a:prstGeom prst="rect">
            <a:avLst/>
          </a:prstGeom>
          <a:noFill/>
        </p:spPr>
      </p:pic>
      <p:pic>
        <p:nvPicPr>
          <p:cNvPr id="2053" name="Picture 5" descr="C:\Documents and Settings\Елена\Local Settings\Temporary Internet Files\Content.IE5\KBLDSTT8\MP90039962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643050"/>
            <a:ext cx="3128670" cy="250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endParaRPr lang="ru-RU" sz="9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C:\Documents and Settings\Елена\Local Settings\Temporary Internet Files\Content.IE5\YZJRQ1S4\MC900233047[1]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2340321" cy="2023450"/>
          </a:xfrm>
          <a:prstGeom prst="rect">
            <a:avLst/>
          </a:prstGeom>
          <a:noFill/>
        </p:spPr>
      </p:pic>
      <p:pic>
        <p:nvPicPr>
          <p:cNvPr id="3075" name="Picture 3" descr="C:\Documents and Settings\Елена\Local Settings\Temporary Internet Files\Content.IE5\YZJRQ1S4\MC900232439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500570"/>
            <a:ext cx="1886139" cy="1724685"/>
          </a:xfrm>
          <a:prstGeom prst="rect">
            <a:avLst/>
          </a:prstGeom>
          <a:noFill/>
        </p:spPr>
      </p:pic>
      <p:pic>
        <p:nvPicPr>
          <p:cNvPr id="3076" name="Picture 4" descr="C:\Documents and Settings\Елена\Local Settings\Temporary Internet Files\Content.IE5\VYG9DCX3\MC900232127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000240"/>
            <a:ext cx="2014396" cy="1376127"/>
          </a:xfrm>
          <a:prstGeom prst="rect">
            <a:avLst/>
          </a:prstGeom>
          <a:noFill/>
        </p:spPr>
      </p:pic>
      <p:pic>
        <p:nvPicPr>
          <p:cNvPr id="3078" name="Picture 6" descr="C:\Documents and Settings\Елена\Local Settings\Temporary Internet Files\Content.IE5\CAG3VHW2\MC900232105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3071810"/>
            <a:ext cx="1928826" cy="2833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C000"/>
                </a:solidFill>
              </a:rPr>
              <a:t>R</a:t>
            </a:r>
            <a:endParaRPr lang="ru-RU" sz="9600" b="1" dirty="0">
              <a:solidFill>
                <a:srgbClr val="FFC000"/>
              </a:solidFill>
            </a:endParaRPr>
          </a:p>
        </p:txBody>
      </p:sp>
      <p:pic>
        <p:nvPicPr>
          <p:cNvPr id="4098" name="Picture 2" descr="C:\Documents and Settings\Елена\Local Settings\Temporary Internet Files\Content.IE5\PJPTJS9I\MM900041109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89355" y="2000240"/>
            <a:ext cx="5754479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7030A0"/>
                </a:solidFill>
              </a:rPr>
              <a:t>Y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 descr="C:\Documents and Settings\Елена\Local Settings\Temporary Internet Files\Content.IE5\5JAGV8BV\MC90021590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71612"/>
            <a:ext cx="4143404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>
                <a:solidFill>
                  <a:srgbClr val="C00000"/>
                </a:solidFill>
              </a:rPr>
              <a:t>С</a:t>
            </a:r>
          </a:p>
        </p:txBody>
      </p:sp>
      <p:pic>
        <p:nvPicPr>
          <p:cNvPr id="4" name="Picture 6" descr="C:\Documents and Settings\Елена\Local Settings\Temporary Internet Files\Content.IE5\YZJRQ1S4\MC900295671[1]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857364"/>
            <a:ext cx="5500726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bg2">
                    <a:lumMod val="50000"/>
                  </a:schemeClr>
                </a:solidFill>
              </a:rPr>
              <a:t>H</a:t>
            </a:r>
            <a:endParaRPr lang="ru-RU" sz="9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314" name="Picture 2" descr="C:\Documents and Settings\Елена\Local Settings\Temporary Internet Files\Content.IE5\0CQGF9D3\MP90040000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97480" y="2256568"/>
            <a:ext cx="3901440" cy="3121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0070C0"/>
                </a:solidFill>
              </a:rPr>
              <a:t>R</a:t>
            </a:r>
            <a:endParaRPr lang="ru-RU" sz="96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Documents and Settings\Елена\Local Settings\Temporary Internet Files\Content.IE5\CAG3VHW2\MC900410815[1]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04792" y="2096231"/>
            <a:ext cx="4286816" cy="344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solidFill>
                  <a:srgbClr val="FFC000"/>
                </a:solidFill>
              </a:rPr>
              <a:t>I</a:t>
            </a:r>
            <a:endParaRPr lang="ru-RU" sz="96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Documents and Settings\Елена\Local Settings\Temporary Internet Files\Content.IE5\KBLDSTT8\MP90040690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85926"/>
            <a:ext cx="6072198" cy="4046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</TotalTime>
  <Words>15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M</vt:lpstr>
      <vt:lpstr>E</vt:lpstr>
      <vt:lpstr>R</vt:lpstr>
      <vt:lpstr>R</vt:lpstr>
      <vt:lpstr>Y</vt:lpstr>
      <vt:lpstr>С</vt:lpstr>
      <vt:lpstr>H</vt:lpstr>
      <vt:lpstr>R</vt:lpstr>
      <vt:lpstr>I</vt:lpstr>
      <vt:lpstr>S</vt:lpstr>
      <vt:lpstr>T</vt:lpstr>
      <vt:lpstr>M</vt:lpstr>
      <vt:lpstr>А</vt:lpstr>
      <vt:lpstr>S</vt:lpstr>
      <vt:lpstr>MERRY  CHRISTMAS!</vt:lpstr>
    </vt:vector>
  </TitlesOfParts>
  <Company>Милый 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</dc:title>
  <dc:creator>Елена</dc:creator>
  <cp:lastModifiedBy>Елена</cp:lastModifiedBy>
  <cp:revision>9</cp:revision>
  <dcterms:created xsi:type="dcterms:W3CDTF">2010-12-15T15:59:39Z</dcterms:created>
  <dcterms:modified xsi:type="dcterms:W3CDTF">2010-12-15T17:20:41Z</dcterms:modified>
</cp:coreProperties>
</file>