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B6C0-0EAF-4ACE-BDD8-29257770A696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AA44-EAD2-4D62-9B1A-894B95386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"Thanksgiving Day"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37960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«Корзинка идей» </a:t>
            </a:r>
            <a:r>
              <a:rPr lang="ru-RU" dirty="0" smtClean="0">
                <a:solidFill>
                  <a:srgbClr val="C00000"/>
                </a:solidFill>
              </a:rPr>
              <a:t>по теме «Праздники».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096000" cy="50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72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 present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Merry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Celebrate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 firework </a:t>
                      </a:r>
                      <a:endParaRPr lang="ru-RU" sz="1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Give / get presents</a:t>
                      </a:r>
                      <a:endParaRPr lang="ru-RU" sz="1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Coloured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lights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Invite friends</a:t>
                      </a:r>
                      <a:endParaRPr lang="ru-RU" sz="1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 greeting card</a:t>
                      </a:r>
                      <a:endParaRPr lang="ru-RU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Enjoy the party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C00000"/>
                </a:solidFill>
              </a:rPr>
              <a:t>Easter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Christmas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Halloween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St.Valentine’s</a:t>
            </a:r>
            <a:r>
              <a:rPr lang="en-US" b="1" dirty="0">
                <a:solidFill>
                  <a:srgbClr val="C00000"/>
                </a:solidFill>
              </a:rPr>
              <a:t>  Day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857388" cy="27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Елена\Local Settings\Temporary Internet Files\Content.IE5\BF4P13PT\MP9003995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24924"/>
            <a:ext cx="1357322" cy="1697067"/>
          </a:xfrm>
          <a:prstGeom prst="rect">
            <a:avLst/>
          </a:prstGeom>
          <a:noFill/>
        </p:spPr>
      </p:pic>
      <p:pic>
        <p:nvPicPr>
          <p:cNvPr id="2052" name="Picture 4" descr="C:\Documents and Settings\Елена\Local Settings\Temporary Internet Files\Content.IE5\5SNBAGYN\MC90043631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72008"/>
            <a:ext cx="1828572" cy="1828572"/>
          </a:xfrm>
          <a:prstGeom prst="rect">
            <a:avLst/>
          </a:prstGeom>
          <a:noFill/>
        </p:spPr>
      </p:pic>
      <p:pic>
        <p:nvPicPr>
          <p:cNvPr id="2053" name="Picture 5" descr="C:\Documents and Settings\Елена\Local Settings\Temporary Internet Files\Content.IE5\Z4Y6GLTF\MC90041064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14686"/>
            <a:ext cx="1785950" cy="1626693"/>
          </a:xfrm>
          <a:prstGeom prst="rect">
            <a:avLst/>
          </a:prstGeom>
          <a:noFill/>
        </p:spPr>
      </p:pic>
      <p:pic>
        <p:nvPicPr>
          <p:cNvPr id="2054" name="Picture 6" descr="C:\Documents and Settings\Елена\Local Settings\Temporary Internet Files\Content.IE5\6VZXZ9HB\MC90035420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786058"/>
            <a:ext cx="1769200" cy="1626370"/>
          </a:xfrm>
          <a:prstGeom prst="rect">
            <a:avLst/>
          </a:prstGeom>
          <a:noFill/>
        </p:spPr>
      </p:pic>
      <p:pic>
        <p:nvPicPr>
          <p:cNvPr id="2055" name="Picture 7" descr="C:\Documents and Settings\Елена\Local Settings\Temporary Internet Files\Content.IE5\BF4P13PT\MC90033589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1" y="428604"/>
            <a:ext cx="1491633" cy="1357322"/>
          </a:xfrm>
          <a:prstGeom prst="rect">
            <a:avLst/>
          </a:prstGeom>
          <a:noFill/>
        </p:spPr>
      </p:pic>
      <p:pic>
        <p:nvPicPr>
          <p:cNvPr id="2056" name="Picture 8" descr="C:\Documents and Settings\Елена\Local Settings\Temporary Internet Files\Content.IE5\Z4Y6GLTF\MC900354112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000636"/>
            <a:ext cx="1161748" cy="143374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"Thanksgiving Day" .</a:t>
            </a:r>
            <a:endParaRPr lang="ru-RU" dirty="0"/>
          </a:p>
        </p:txBody>
      </p:sp>
      <p:pic>
        <p:nvPicPr>
          <p:cNvPr id="4" name="Picture 7" descr="C:\Documents and Settings\Елена\Local Settings\Temporary Internet Files\Content.IE5\BF4P13PT\MC900335895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13013"/>
            <a:ext cx="2922111" cy="2658995"/>
          </a:xfrm>
          <a:prstGeom prst="rect">
            <a:avLst/>
          </a:prstGeom>
          <a:noFill/>
        </p:spPr>
      </p:pic>
      <p:pic>
        <p:nvPicPr>
          <p:cNvPr id="5" name="Picture 8" descr="C:\Documents and Settings\Елена\Local Settings\Temporary Internet Files\Content.IE5\Z4Y6GLTF\MC90035411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2661946" cy="3219692"/>
          </a:xfrm>
          <a:prstGeom prst="rect">
            <a:avLst/>
          </a:prstGeom>
          <a:noFill/>
        </p:spPr>
      </p:pic>
      <p:pic>
        <p:nvPicPr>
          <p:cNvPr id="6" name="Picture 6" descr="C:\Documents and Settings\Елена\Local Settings\Temporary Internet Files\Content.IE5\6VZXZ9HB\MC90035420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772400" cy="7143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Таблица для заполнения при чтении текста.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786742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3999" y="1336524"/>
          <a:ext cx="533401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953"/>
                <a:gridCol w="931031"/>
                <a:gridCol w="931032"/>
              </a:tblGrid>
              <a:tr h="551637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endParaRPr lang="ru-RU" dirty="0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do people celebrate Thanksgiving Day?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22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symbols of the day?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do people celebrate this holiday?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22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kind of holiday is this?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22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do people do on this day?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What’s the traditional food on this holiday?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 did the Americans begin to celebrate it?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the Indians invited to the thanksgiving dinner?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16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taught the pilgrims to survive in America?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C:\Documents and Settings\Елена\Local Settings\Temporary Internet Files\Content.IE5\W7SDJMX3\MC9002393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857760"/>
            <a:ext cx="1770278" cy="1730959"/>
          </a:xfrm>
          <a:prstGeom prst="rect">
            <a:avLst/>
          </a:prstGeom>
          <a:noFill/>
        </p:spPr>
      </p:pic>
      <p:pic>
        <p:nvPicPr>
          <p:cNvPr id="3077" name="Picture 5" descr="C:\Documents and Settings\Елена\Local Settings\Temporary Internet Files\Content.IE5\O8ZBEL51\MC9004359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286808" cy="920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Ten little Indian boys.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One little, two little, three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Four little, five little, six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Seven little, eight little, nine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Ten little Indian boys.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Ten little, nine little, eight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Seven little, six little, five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Four little, three little, two little Indians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One little Indian boy.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Documents and Settings\Елена\Local Settings\Temporary Internet Files\Content.IE5\LHTV5MR1\MC90023243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00504"/>
            <a:ext cx="1300681" cy="18619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solidFill>
                  <a:srgbClr val="C00000"/>
                </a:solidFill>
              </a:rPr>
              <a:t>Circle the best answer in each sentence.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1</a:t>
            </a:r>
            <a:r>
              <a:rPr lang="en-US" sz="6400" dirty="0">
                <a:solidFill>
                  <a:srgbClr val="7030A0"/>
                </a:solidFill>
              </a:rPr>
              <a:t>. The pilgrims landed in 1620 in …</a:t>
            </a:r>
            <a:endParaRPr lang="ru-RU" sz="64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7030A0"/>
                </a:solidFill>
              </a:rPr>
              <a:t>A. New York</a:t>
            </a:r>
            <a:endParaRPr lang="ru-RU" sz="64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7030A0"/>
                </a:solidFill>
              </a:rPr>
              <a:t>B. Georgia</a:t>
            </a:r>
            <a:endParaRPr lang="ru-RU" sz="64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7030A0"/>
                </a:solidFill>
              </a:rPr>
              <a:t>C. Massachusetts</a:t>
            </a:r>
            <a:endParaRPr lang="ru-RU" sz="64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</a:rPr>
              <a:t>2. The pilgrims celebrated the first … in the fall of 1621.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</a:rPr>
              <a:t>A. Christmas 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</a:rPr>
              <a:t>B. Thanksgiving Day 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</a:rPr>
              <a:t>C. Easter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2060"/>
                </a:solidFill>
              </a:rPr>
              <a:t>3. The name of their ship was the …</a:t>
            </a:r>
            <a:endParaRPr lang="ru-RU" sz="6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2060"/>
                </a:solidFill>
              </a:rPr>
              <a:t>A. Harvest </a:t>
            </a:r>
            <a:endParaRPr lang="ru-RU" sz="6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2060"/>
                </a:solidFill>
              </a:rPr>
              <a:t>B. Plymouth </a:t>
            </a:r>
            <a:endParaRPr lang="ru-RU" sz="6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2060"/>
                </a:solidFill>
              </a:rPr>
              <a:t>C. Mayflower</a:t>
            </a:r>
            <a:endParaRPr lang="ru-RU" sz="6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FF0000"/>
                </a:solidFill>
              </a:rPr>
              <a:t>4. … has become the symbol of Thanksgiving Day.</a:t>
            </a:r>
            <a:endParaRPr lang="ru-RU" sz="6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FF0000"/>
                </a:solidFill>
              </a:rPr>
              <a:t>A. popcorn </a:t>
            </a:r>
            <a:endParaRPr lang="ru-RU" sz="6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FF0000"/>
                </a:solidFill>
              </a:rPr>
              <a:t>B. a goose </a:t>
            </a:r>
            <a:endParaRPr lang="ru-RU" sz="6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FF0000"/>
                </a:solidFill>
              </a:rPr>
              <a:t>C. a turkey</a:t>
            </a:r>
            <a:endParaRPr lang="ru-RU" sz="6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B050"/>
                </a:solidFill>
              </a:rPr>
              <a:t>5. The pilgrims gave thanks for …</a:t>
            </a:r>
            <a:endParaRPr lang="ru-RU" sz="6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B050"/>
                </a:solidFill>
              </a:rPr>
              <a:t>A. a good harvest </a:t>
            </a:r>
            <a:endParaRPr lang="ru-RU" sz="6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6400" dirty="0">
                <a:solidFill>
                  <a:srgbClr val="00B050"/>
                </a:solidFill>
              </a:rPr>
              <a:t>B. a new ship </a:t>
            </a:r>
            <a:endParaRPr lang="ru-RU" sz="6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6400" dirty="0">
                <a:solidFill>
                  <a:srgbClr val="00B050"/>
                </a:solidFill>
              </a:rPr>
              <a:t>C. </a:t>
            </a:r>
            <a:r>
              <a:rPr lang="ru-RU" sz="6400" dirty="0" err="1">
                <a:solidFill>
                  <a:srgbClr val="00B050"/>
                </a:solidFill>
              </a:rPr>
              <a:t>clever</a:t>
            </a:r>
            <a:r>
              <a:rPr lang="ru-RU" sz="6400" dirty="0">
                <a:solidFill>
                  <a:srgbClr val="00B050"/>
                </a:solidFill>
              </a:rPr>
              <a:t> </a:t>
            </a:r>
            <a:r>
              <a:rPr lang="ru-RU" sz="6400" dirty="0" err="1">
                <a:solidFill>
                  <a:srgbClr val="00B050"/>
                </a:solidFill>
              </a:rPr>
              <a:t>advice</a:t>
            </a:r>
            <a:endParaRPr lang="ru-RU" sz="64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Елена\Local Settings\Temporary Internet Files\Content.IE5\E9PMQKMJ\MC9002856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429132"/>
            <a:ext cx="1215238" cy="1815998"/>
          </a:xfrm>
          <a:prstGeom prst="rect">
            <a:avLst/>
          </a:prstGeom>
          <a:noFill/>
        </p:spPr>
      </p:pic>
      <p:pic>
        <p:nvPicPr>
          <p:cNvPr id="5123" name="Picture 3" descr="C:\Documents and Settings\Елена\Local Settings\Temporary Internet Files\Content.IE5\LX9WBWNF\MC90041068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0300" y="1285861"/>
            <a:ext cx="1839999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Your home task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Exercise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№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21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 page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115.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ompare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two holidays Christmas and Thanksgiving Day on the following points: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presents, food, symbols, and people’s activities.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290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"Thanksgiving Day" </vt:lpstr>
      <vt:lpstr>«Корзинка идей» по теме «Праздники».</vt:lpstr>
      <vt:lpstr>  Easter Christmas  Halloween  St.Valentine’s  Day</vt:lpstr>
      <vt:lpstr>"Thanksgiving Day" .</vt:lpstr>
      <vt:lpstr>Таблица для заполнения при чтении текста.</vt:lpstr>
      <vt:lpstr>Ten little Indian boys.</vt:lpstr>
      <vt:lpstr>Circle the best answer in each sentence.</vt:lpstr>
      <vt:lpstr>Your home task .</vt:lpstr>
    </vt:vector>
  </TitlesOfParts>
  <Company>Милый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"Thanksgiving Day" </dc:title>
  <dc:creator>Елена</dc:creator>
  <cp:lastModifiedBy>Елена</cp:lastModifiedBy>
  <cp:revision>8</cp:revision>
  <dcterms:created xsi:type="dcterms:W3CDTF">2011-11-08T18:07:01Z</dcterms:created>
  <dcterms:modified xsi:type="dcterms:W3CDTF">2011-11-08T19:26:59Z</dcterms:modified>
</cp:coreProperties>
</file>