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2" r:id="rId4"/>
    <p:sldId id="264" r:id="rId5"/>
    <p:sldId id="258" r:id="rId6"/>
    <p:sldId id="260" r:id="rId7"/>
    <p:sldId id="261" r:id="rId8"/>
    <p:sldId id="265" r:id="rId9"/>
    <p:sldId id="263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6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376DC-78ED-424B-9C4F-37C03FA181C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E1686-962D-4401-8E74-386D1151A00C}">
      <dgm:prSet phldrT="[Текст]" custT="1"/>
      <dgm:spPr/>
      <dgm:t>
        <a:bodyPr/>
        <a:lstStyle/>
        <a:p>
          <a: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Коллективные формы взаимодействия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AC9823-36C7-49B3-B6D5-D35CDBE4A58F}" type="parTrans" cxnId="{D3DAB6F4-D1F2-4060-AE17-16273FE29427}">
      <dgm:prSet/>
      <dgm:spPr/>
      <dgm:t>
        <a:bodyPr/>
        <a:lstStyle/>
        <a:p>
          <a:endParaRPr lang="ru-RU"/>
        </a:p>
      </dgm:t>
    </dgm:pt>
    <dgm:pt modelId="{B3435A74-3C7B-46E7-9554-AB419844AAD1}" type="sibTrans" cxnId="{D3DAB6F4-D1F2-4060-AE17-16273FE29427}">
      <dgm:prSet/>
      <dgm:spPr/>
      <dgm:t>
        <a:bodyPr/>
        <a:lstStyle/>
        <a:p>
          <a:endParaRPr lang="ru-RU"/>
        </a:p>
      </dgm:t>
    </dgm:pt>
    <dgm:pt modelId="{3A447127-EC0C-4849-B577-A0DC1B64527B}">
      <dgm:prSet phldrT="[Текст]" custT="1"/>
      <dgm:spPr/>
      <dgm:t>
        <a:bodyPr/>
        <a:lstStyle/>
        <a:p>
          <a:r>
            <a:rPr lang="ru-RU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парная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A3900-B104-4C43-94FF-2FFC75EFF008}" type="parTrans" cxnId="{2574B04C-6C5F-42BA-A2D4-D988773750C5}">
      <dgm:prSet/>
      <dgm:spPr/>
      <dgm:t>
        <a:bodyPr/>
        <a:lstStyle/>
        <a:p>
          <a:endParaRPr lang="ru-RU"/>
        </a:p>
      </dgm:t>
    </dgm:pt>
    <dgm:pt modelId="{3F48A43E-30DE-4E90-BBE8-DCC0DCA2964E}" type="sibTrans" cxnId="{2574B04C-6C5F-42BA-A2D4-D988773750C5}">
      <dgm:prSet/>
      <dgm:spPr/>
      <dgm:t>
        <a:bodyPr/>
        <a:lstStyle/>
        <a:p>
          <a:endParaRPr lang="ru-RU"/>
        </a:p>
      </dgm:t>
    </dgm:pt>
    <dgm:pt modelId="{B3CC7E16-592D-472E-9927-E98F13D3345D}">
      <dgm:prSet phldrT="[Текст]"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групповая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795E8C-B26D-46D4-A722-9B79193BC5CF}" type="parTrans" cxnId="{EE4E11B5-BE74-4A1C-AE8F-5892B464B700}">
      <dgm:prSet/>
      <dgm:spPr/>
      <dgm:t>
        <a:bodyPr/>
        <a:lstStyle/>
        <a:p>
          <a:endParaRPr lang="ru-RU"/>
        </a:p>
      </dgm:t>
    </dgm:pt>
    <dgm:pt modelId="{BE731E86-54B3-4785-AC73-FDCFF1886C51}" type="sibTrans" cxnId="{EE4E11B5-BE74-4A1C-AE8F-5892B464B700}">
      <dgm:prSet/>
      <dgm:spPr/>
      <dgm:t>
        <a:bodyPr/>
        <a:lstStyle/>
        <a:p>
          <a:endParaRPr lang="ru-RU"/>
        </a:p>
      </dgm:t>
    </dgm:pt>
    <dgm:pt modelId="{F939F314-B17F-4F64-A21F-89F8E49A8D4B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ролевая игра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ABB9B8-91D1-44F9-B822-7EF137B1F0DE}" type="parTrans" cxnId="{A5D82EF5-D203-47FE-BF20-6EA0FD82F16E}">
      <dgm:prSet/>
      <dgm:spPr/>
      <dgm:t>
        <a:bodyPr/>
        <a:lstStyle/>
        <a:p>
          <a:endParaRPr lang="ru-RU"/>
        </a:p>
      </dgm:t>
    </dgm:pt>
    <dgm:pt modelId="{E8DEDDC9-236D-44D4-B360-F5157CB8AAE6}" type="sibTrans" cxnId="{A5D82EF5-D203-47FE-BF20-6EA0FD82F16E}">
      <dgm:prSet/>
      <dgm:spPr/>
      <dgm:t>
        <a:bodyPr/>
        <a:lstStyle/>
        <a:p>
          <a:endParaRPr lang="ru-RU"/>
        </a:p>
      </dgm:t>
    </dgm:pt>
    <dgm:pt modelId="{8C7E4E50-180F-4018-98CB-52A56CFD9DFD}" type="pres">
      <dgm:prSet presAssocID="{F6B376DC-78ED-424B-9C4F-37C03FA181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DC0A05-2C65-4310-AE57-E53B98A3D96F}" type="pres">
      <dgm:prSet presAssocID="{C0FE1686-962D-4401-8E74-386D1151A00C}" presName="hierRoot1" presStyleCnt="0"/>
      <dgm:spPr/>
    </dgm:pt>
    <dgm:pt modelId="{A30474E9-01CF-4181-A67E-DA9BC69193A0}" type="pres">
      <dgm:prSet presAssocID="{C0FE1686-962D-4401-8E74-386D1151A00C}" presName="composite" presStyleCnt="0"/>
      <dgm:spPr/>
    </dgm:pt>
    <dgm:pt modelId="{938158F9-CF1F-41E8-A130-3D22A40FA9E7}" type="pres">
      <dgm:prSet presAssocID="{C0FE1686-962D-4401-8E74-386D1151A00C}" presName="background" presStyleLbl="node0" presStyleIdx="0" presStyleCnt="1"/>
      <dgm:spPr/>
    </dgm:pt>
    <dgm:pt modelId="{90D35269-4BE7-4EEE-8782-64492724C89F}" type="pres">
      <dgm:prSet presAssocID="{C0FE1686-962D-4401-8E74-386D1151A00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B55D0-5EE2-41B3-B4B5-CF4A7481A40A}" type="pres">
      <dgm:prSet presAssocID="{C0FE1686-962D-4401-8E74-386D1151A00C}" presName="hierChild2" presStyleCnt="0"/>
      <dgm:spPr/>
    </dgm:pt>
    <dgm:pt modelId="{3170751B-8483-46A2-99E5-7D05E55EF7A7}" type="pres">
      <dgm:prSet presAssocID="{A04A3900-B104-4C43-94FF-2FFC75EFF0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2C7EC0D-DB10-4A3C-A1AB-5CF2260CEB36}" type="pres">
      <dgm:prSet presAssocID="{3A447127-EC0C-4849-B577-A0DC1B64527B}" presName="hierRoot2" presStyleCnt="0"/>
      <dgm:spPr/>
    </dgm:pt>
    <dgm:pt modelId="{013979CF-1B18-4539-AFBA-90B670F30296}" type="pres">
      <dgm:prSet presAssocID="{3A447127-EC0C-4849-B577-A0DC1B64527B}" presName="composite2" presStyleCnt="0"/>
      <dgm:spPr/>
    </dgm:pt>
    <dgm:pt modelId="{F58F4ACE-388E-4FEB-B93A-3BA692A48B4B}" type="pres">
      <dgm:prSet presAssocID="{3A447127-EC0C-4849-B577-A0DC1B64527B}" presName="background2" presStyleLbl="node2" presStyleIdx="0" presStyleCnt="3"/>
      <dgm:spPr/>
    </dgm:pt>
    <dgm:pt modelId="{C0853291-C073-400F-991C-BF24E31A9110}" type="pres">
      <dgm:prSet presAssocID="{3A447127-EC0C-4849-B577-A0DC1B64527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B37E2-5D9D-460D-9E8F-E1FC94FB3FB2}" type="pres">
      <dgm:prSet presAssocID="{3A447127-EC0C-4849-B577-A0DC1B64527B}" presName="hierChild3" presStyleCnt="0"/>
      <dgm:spPr/>
    </dgm:pt>
    <dgm:pt modelId="{EB9D05E5-10C4-4294-B24E-B74900DE99E7}" type="pres">
      <dgm:prSet presAssocID="{80795E8C-B26D-46D4-A722-9B79193BC5C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2FA510D-1F6B-4838-ACF3-93B335AA1B36}" type="pres">
      <dgm:prSet presAssocID="{B3CC7E16-592D-472E-9927-E98F13D3345D}" presName="hierRoot2" presStyleCnt="0"/>
      <dgm:spPr/>
    </dgm:pt>
    <dgm:pt modelId="{2088F16E-5799-4008-B9EB-8C15A8752136}" type="pres">
      <dgm:prSet presAssocID="{B3CC7E16-592D-472E-9927-E98F13D3345D}" presName="composite2" presStyleCnt="0"/>
      <dgm:spPr/>
    </dgm:pt>
    <dgm:pt modelId="{4A9A95C9-FE7B-4244-8200-3E51E5E93810}" type="pres">
      <dgm:prSet presAssocID="{B3CC7E16-592D-472E-9927-E98F13D3345D}" presName="background2" presStyleLbl="node2" presStyleIdx="1" presStyleCnt="3"/>
      <dgm:spPr/>
    </dgm:pt>
    <dgm:pt modelId="{2964FDB6-3C0E-4335-8B0F-E97148E3F02C}" type="pres">
      <dgm:prSet presAssocID="{B3CC7E16-592D-472E-9927-E98F13D3345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EC694-69C7-42CF-AE2B-9B9B8958BB32}" type="pres">
      <dgm:prSet presAssocID="{B3CC7E16-592D-472E-9927-E98F13D3345D}" presName="hierChild3" presStyleCnt="0"/>
      <dgm:spPr/>
    </dgm:pt>
    <dgm:pt modelId="{D5A64251-C5B4-4E31-85BA-68B1C7655EDE}" type="pres">
      <dgm:prSet presAssocID="{ABABB9B8-91D1-44F9-B822-7EF137B1F0D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AD3D45A-F117-47F5-9995-5F4B028938B0}" type="pres">
      <dgm:prSet presAssocID="{F939F314-B17F-4F64-A21F-89F8E49A8D4B}" presName="hierRoot2" presStyleCnt="0"/>
      <dgm:spPr/>
    </dgm:pt>
    <dgm:pt modelId="{DD5A04B4-7BEE-4C0D-9969-B04A47A35CFC}" type="pres">
      <dgm:prSet presAssocID="{F939F314-B17F-4F64-A21F-89F8E49A8D4B}" presName="composite2" presStyleCnt="0"/>
      <dgm:spPr/>
    </dgm:pt>
    <dgm:pt modelId="{721FC959-4420-4232-BEEF-845EDDA2E515}" type="pres">
      <dgm:prSet presAssocID="{F939F314-B17F-4F64-A21F-89F8E49A8D4B}" presName="background2" presStyleLbl="node2" presStyleIdx="2" presStyleCnt="3"/>
      <dgm:spPr/>
    </dgm:pt>
    <dgm:pt modelId="{9079D6DB-79B2-43D0-BB57-358DC7D39E83}" type="pres">
      <dgm:prSet presAssocID="{F939F314-B17F-4F64-A21F-89F8E49A8D4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73A7F-B89D-443D-A8A0-A7F68E22140A}" type="pres">
      <dgm:prSet presAssocID="{F939F314-B17F-4F64-A21F-89F8E49A8D4B}" presName="hierChild3" presStyleCnt="0"/>
      <dgm:spPr/>
    </dgm:pt>
  </dgm:ptLst>
  <dgm:cxnLst>
    <dgm:cxn modelId="{CB553591-FD4E-4D07-AF74-BB91F9D464EE}" type="presOf" srcId="{A04A3900-B104-4C43-94FF-2FFC75EFF008}" destId="{3170751B-8483-46A2-99E5-7D05E55EF7A7}" srcOrd="0" destOrd="0" presId="urn:microsoft.com/office/officeart/2005/8/layout/hierarchy1"/>
    <dgm:cxn modelId="{2574B04C-6C5F-42BA-A2D4-D988773750C5}" srcId="{C0FE1686-962D-4401-8E74-386D1151A00C}" destId="{3A447127-EC0C-4849-B577-A0DC1B64527B}" srcOrd="0" destOrd="0" parTransId="{A04A3900-B104-4C43-94FF-2FFC75EFF008}" sibTransId="{3F48A43E-30DE-4E90-BBE8-DCC0DCA2964E}"/>
    <dgm:cxn modelId="{6E95FB44-F3D8-49B8-BE22-44D49D1BBBDD}" type="presOf" srcId="{ABABB9B8-91D1-44F9-B822-7EF137B1F0DE}" destId="{D5A64251-C5B4-4E31-85BA-68B1C7655EDE}" srcOrd="0" destOrd="0" presId="urn:microsoft.com/office/officeart/2005/8/layout/hierarchy1"/>
    <dgm:cxn modelId="{D3DAB6F4-D1F2-4060-AE17-16273FE29427}" srcId="{F6B376DC-78ED-424B-9C4F-37C03FA181C7}" destId="{C0FE1686-962D-4401-8E74-386D1151A00C}" srcOrd="0" destOrd="0" parTransId="{DDAC9823-36C7-49B3-B6D5-D35CDBE4A58F}" sibTransId="{B3435A74-3C7B-46E7-9554-AB419844AAD1}"/>
    <dgm:cxn modelId="{A5D82EF5-D203-47FE-BF20-6EA0FD82F16E}" srcId="{C0FE1686-962D-4401-8E74-386D1151A00C}" destId="{F939F314-B17F-4F64-A21F-89F8E49A8D4B}" srcOrd="2" destOrd="0" parTransId="{ABABB9B8-91D1-44F9-B822-7EF137B1F0DE}" sibTransId="{E8DEDDC9-236D-44D4-B360-F5157CB8AAE6}"/>
    <dgm:cxn modelId="{F0990CEA-0965-4D65-9A67-72A04FC67BD1}" type="presOf" srcId="{B3CC7E16-592D-472E-9927-E98F13D3345D}" destId="{2964FDB6-3C0E-4335-8B0F-E97148E3F02C}" srcOrd="0" destOrd="0" presId="urn:microsoft.com/office/officeart/2005/8/layout/hierarchy1"/>
    <dgm:cxn modelId="{38204D4B-6244-44F8-B296-1CE5DE2C3F88}" type="presOf" srcId="{F939F314-B17F-4F64-A21F-89F8E49A8D4B}" destId="{9079D6DB-79B2-43D0-BB57-358DC7D39E83}" srcOrd="0" destOrd="0" presId="urn:microsoft.com/office/officeart/2005/8/layout/hierarchy1"/>
    <dgm:cxn modelId="{7C13CDF0-DC2F-42A3-B558-C563C745C6F0}" type="presOf" srcId="{C0FE1686-962D-4401-8E74-386D1151A00C}" destId="{90D35269-4BE7-4EEE-8782-64492724C89F}" srcOrd="0" destOrd="0" presId="urn:microsoft.com/office/officeart/2005/8/layout/hierarchy1"/>
    <dgm:cxn modelId="{3AA47C46-B9F1-4712-BDD4-3EC7FDD0321A}" type="presOf" srcId="{F6B376DC-78ED-424B-9C4F-37C03FA181C7}" destId="{8C7E4E50-180F-4018-98CB-52A56CFD9DFD}" srcOrd="0" destOrd="0" presId="urn:microsoft.com/office/officeart/2005/8/layout/hierarchy1"/>
    <dgm:cxn modelId="{8B8FFC05-4BA9-40EF-A372-9486D9E16F14}" type="presOf" srcId="{3A447127-EC0C-4849-B577-A0DC1B64527B}" destId="{C0853291-C073-400F-991C-BF24E31A9110}" srcOrd="0" destOrd="0" presId="urn:microsoft.com/office/officeart/2005/8/layout/hierarchy1"/>
    <dgm:cxn modelId="{EE4E11B5-BE74-4A1C-AE8F-5892B464B700}" srcId="{C0FE1686-962D-4401-8E74-386D1151A00C}" destId="{B3CC7E16-592D-472E-9927-E98F13D3345D}" srcOrd="1" destOrd="0" parTransId="{80795E8C-B26D-46D4-A722-9B79193BC5CF}" sibTransId="{BE731E86-54B3-4785-AC73-FDCFF1886C51}"/>
    <dgm:cxn modelId="{5F8629A6-1B82-47F5-BBD9-566A1C197806}" type="presOf" srcId="{80795E8C-B26D-46D4-A722-9B79193BC5CF}" destId="{EB9D05E5-10C4-4294-B24E-B74900DE99E7}" srcOrd="0" destOrd="0" presId="urn:microsoft.com/office/officeart/2005/8/layout/hierarchy1"/>
    <dgm:cxn modelId="{7FF0F603-072B-4382-9C65-C33383D41824}" type="presParOf" srcId="{8C7E4E50-180F-4018-98CB-52A56CFD9DFD}" destId="{3EDC0A05-2C65-4310-AE57-E53B98A3D96F}" srcOrd="0" destOrd="0" presId="urn:microsoft.com/office/officeart/2005/8/layout/hierarchy1"/>
    <dgm:cxn modelId="{65A51BBB-B977-430C-BDAC-035167C54287}" type="presParOf" srcId="{3EDC0A05-2C65-4310-AE57-E53B98A3D96F}" destId="{A30474E9-01CF-4181-A67E-DA9BC69193A0}" srcOrd="0" destOrd="0" presId="urn:microsoft.com/office/officeart/2005/8/layout/hierarchy1"/>
    <dgm:cxn modelId="{46635E23-BA55-41E6-BA98-EF87A3703AAB}" type="presParOf" srcId="{A30474E9-01CF-4181-A67E-DA9BC69193A0}" destId="{938158F9-CF1F-41E8-A130-3D22A40FA9E7}" srcOrd="0" destOrd="0" presId="urn:microsoft.com/office/officeart/2005/8/layout/hierarchy1"/>
    <dgm:cxn modelId="{E6F697B2-99A8-4D9B-8457-AF00FAE30442}" type="presParOf" srcId="{A30474E9-01CF-4181-A67E-DA9BC69193A0}" destId="{90D35269-4BE7-4EEE-8782-64492724C89F}" srcOrd="1" destOrd="0" presId="urn:microsoft.com/office/officeart/2005/8/layout/hierarchy1"/>
    <dgm:cxn modelId="{E45E2083-D993-4292-935A-968F338C5154}" type="presParOf" srcId="{3EDC0A05-2C65-4310-AE57-E53B98A3D96F}" destId="{BCCB55D0-5EE2-41B3-B4B5-CF4A7481A40A}" srcOrd="1" destOrd="0" presId="urn:microsoft.com/office/officeart/2005/8/layout/hierarchy1"/>
    <dgm:cxn modelId="{181F6E61-2F6B-4D8F-B7A5-E59BFA9429F5}" type="presParOf" srcId="{BCCB55D0-5EE2-41B3-B4B5-CF4A7481A40A}" destId="{3170751B-8483-46A2-99E5-7D05E55EF7A7}" srcOrd="0" destOrd="0" presId="urn:microsoft.com/office/officeart/2005/8/layout/hierarchy1"/>
    <dgm:cxn modelId="{1F502B22-BB39-44BE-904C-B7667C5B3858}" type="presParOf" srcId="{BCCB55D0-5EE2-41B3-B4B5-CF4A7481A40A}" destId="{42C7EC0D-DB10-4A3C-A1AB-5CF2260CEB36}" srcOrd="1" destOrd="0" presId="urn:microsoft.com/office/officeart/2005/8/layout/hierarchy1"/>
    <dgm:cxn modelId="{068213E4-C493-4136-BEEF-FD51351F1948}" type="presParOf" srcId="{42C7EC0D-DB10-4A3C-A1AB-5CF2260CEB36}" destId="{013979CF-1B18-4539-AFBA-90B670F30296}" srcOrd="0" destOrd="0" presId="urn:microsoft.com/office/officeart/2005/8/layout/hierarchy1"/>
    <dgm:cxn modelId="{0FD225F6-648E-421F-9A54-DFB6A02EF69A}" type="presParOf" srcId="{013979CF-1B18-4539-AFBA-90B670F30296}" destId="{F58F4ACE-388E-4FEB-B93A-3BA692A48B4B}" srcOrd="0" destOrd="0" presId="urn:microsoft.com/office/officeart/2005/8/layout/hierarchy1"/>
    <dgm:cxn modelId="{2D9DE066-9628-4DF6-B34A-0FC25FE53140}" type="presParOf" srcId="{013979CF-1B18-4539-AFBA-90B670F30296}" destId="{C0853291-C073-400F-991C-BF24E31A9110}" srcOrd="1" destOrd="0" presId="urn:microsoft.com/office/officeart/2005/8/layout/hierarchy1"/>
    <dgm:cxn modelId="{70DE6016-733F-4FC1-9510-CC947E75FBAF}" type="presParOf" srcId="{42C7EC0D-DB10-4A3C-A1AB-5CF2260CEB36}" destId="{3A0B37E2-5D9D-460D-9E8F-E1FC94FB3FB2}" srcOrd="1" destOrd="0" presId="urn:microsoft.com/office/officeart/2005/8/layout/hierarchy1"/>
    <dgm:cxn modelId="{E5965AB0-FF41-42FD-A96A-6EECFA3ED6CC}" type="presParOf" srcId="{BCCB55D0-5EE2-41B3-B4B5-CF4A7481A40A}" destId="{EB9D05E5-10C4-4294-B24E-B74900DE99E7}" srcOrd="2" destOrd="0" presId="urn:microsoft.com/office/officeart/2005/8/layout/hierarchy1"/>
    <dgm:cxn modelId="{B473BF41-9A3E-4478-BC83-0C6BB932AB73}" type="presParOf" srcId="{BCCB55D0-5EE2-41B3-B4B5-CF4A7481A40A}" destId="{B2FA510D-1F6B-4838-ACF3-93B335AA1B36}" srcOrd="3" destOrd="0" presId="urn:microsoft.com/office/officeart/2005/8/layout/hierarchy1"/>
    <dgm:cxn modelId="{65463543-5AA0-4DFC-9080-475EAC901CF8}" type="presParOf" srcId="{B2FA510D-1F6B-4838-ACF3-93B335AA1B36}" destId="{2088F16E-5799-4008-B9EB-8C15A8752136}" srcOrd="0" destOrd="0" presId="urn:microsoft.com/office/officeart/2005/8/layout/hierarchy1"/>
    <dgm:cxn modelId="{D8C50937-EFCC-4040-922C-DCBC7D6B56CF}" type="presParOf" srcId="{2088F16E-5799-4008-B9EB-8C15A8752136}" destId="{4A9A95C9-FE7B-4244-8200-3E51E5E93810}" srcOrd="0" destOrd="0" presId="urn:microsoft.com/office/officeart/2005/8/layout/hierarchy1"/>
    <dgm:cxn modelId="{A597C55E-5774-407B-81F1-E943C00EFE81}" type="presParOf" srcId="{2088F16E-5799-4008-B9EB-8C15A8752136}" destId="{2964FDB6-3C0E-4335-8B0F-E97148E3F02C}" srcOrd="1" destOrd="0" presId="urn:microsoft.com/office/officeart/2005/8/layout/hierarchy1"/>
    <dgm:cxn modelId="{11783267-13DA-4CC4-A3B5-865B2B0E463F}" type="presParOf" srcId="{B2FA510D-1F6B-4838-ACF3-93B335AA1B36}" destId="{945EC694-69C7-42CF-AE2B-9B9B8958BB32}" srcOrd="1" destOrd="0" presId="urn:microsoft.com/office/officeart/2005/8/layout/hierarchy1"/>
    <dgm:cxn modelId="{8F561E81-3C45-4495-B487-108B93ED0DCE}" type="presParOf" srcId="{BCCB55D0-5EE2-41B3-B4B5-CF4A7481A40A}" destId="{D5A64251-C5B4-4E31-85BA-68B1C7655EDE}" srcOrd="4" destOrd="0" presId="urn:microsoft.com/office/officeart/2005/8/layout/hierarchy1"/>
    <dgm:cxn modelId="{17A5E03A-21EC-4E55-90BF-956A3A8598AD}" type="presParOf" srcId="{BCCB55D0-5EE2-41B3-B4B5-CF4A7481A40A}" destId="{BAD3D45A-F117-47F5-9995-5F4B028938B0}" srcOrd="5" destOrd="0" presId="urn:microsoft.com/office/officeart/2005/8/layout/hierarchy1"/>
    <dgm:cxn modelId="{0F1BF0EC-A034-4B73-A2B4-631179331B5D}" type="presParOf" srcId="{BAD3D45A-F117-47F5-9995-5F4B028938B0}" destId="{DD5A04B4-7BEE-4C0D-9969-B04A47A35CFC}" srcOrd="0" destOrd="0" presId="urn:microsoft.com/office/officeart/2005/8/layout/hierarchy1"/>
    <dgm:cxn modelId="{1A0F361B-886F-46A1-B09C-D794E0222464}" type="presParOf" srcId="{DD5A04B4-7BEE-4C0D-9969-B04A47A35CFC}" destId="{721FC959-4420-4232-BEEF-845EDDA2E515}" srcOrd="0" destOrd="0" presId="urn:microsoft.com/office/officeart/2005/8/layout/hierarchy1"/>
    <dgm:cxn modelId="{9224AF1F-A1F2-4563-A71C-C7A5B40868B7}" type="presParOf" srcId="{DD5A04B4-7BEE-4C0D-9969-B04A47A35CFC}" destId="{9079D6DB-79B2-43D0-BB57-358DC7D39E83}" srcOrd="1" destOrd="0" presId="urn:microsoft.com/office/officeart/2005/8/layout/hierarchy1"/>
    <dgm:cxn modelId="{1BDFF843-4EAE-4BFC-BB28-7FB781A7936F}" type="presParOf" srcId="{BAD3D45A-F117-47F5-9995-5F4B028938B0}" destId="{25673A7F-B89D-443D-A8A0-A7F68E22140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292223-2A71-4825-96DD-6C85FD69F27D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B5715D-3785-44CB-8107-CEB327882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071546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Нравственное воспитание на уроках </a:t>
            </a:r>
          </a:p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нглийского языка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10103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643182"/>
            <a:ext cx="3224213" cy="2152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18" y="500043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Тематические уроки:</a:t>
            </a:r>
          </a:p>
          <a:p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Милосердие и благотворительность.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Экология сегодня, а что нас ждет завтра?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Шекспир: читать или … 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Здоровье и здоровый образ жизни и т. д.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14" descr="P1010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6550" y="4214818"/>
            <a:ext cx="3727450" cy="2439988"/>
          </a:xfrm>
          <a:prstGeom prst="rect">
            <a:avLst/>
          </a:prstGeom>
        </p:spPr>
      </p:pic>
      <p:pic>
        <p:nvPicPr>
          <p:cNvPr id="6" name="Рисунок 5" descr="Изображение 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4209979" cy="281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Чтение аутентичных классических текстов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1. Способствует духовно-нравственному развитию личности, ее идейному становлению.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2. Развивают мотивационную сферу учащихся на уроках.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3. Способствует развитию мышления и эмоций.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4. Развивает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социокультурные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компетенции, активизирует творческое воображение.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5. Формирует вкус, прививает любовь к языку.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Духовное богатство гения, биотоки всего мира, глубинные силы родной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земли – противоядие вульгарности массовой культуры и мощное средство мотивации развития личности.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Необходимо непрерывно работать над творением человека, ибо в школе закладываются основы того отношения к искусству, плоды которого человек пожинает всю свою последующую жизнь.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«Награжденный даром понимать искусство, человек становится нравственно лучше, а, следовательно, и счастливее.» (Д. С. Лихачев)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8KW8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428868"/>
            <a:ext cx="3601024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285728"/>
            <a:ext cx="6429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Изучение  классических шедевров на языке международного общения приближает нас к осуществлению мечты о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«хороводе народов вокруг земного шара»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101068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4357718" cy="2938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Воспитание человека, формирование свойств духовно развитой личности, любви к своей стране, потребности творить и совершенствоваться есть важнейшее условие успешного развития России.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500306"/>
            <a:ext cx="8332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Учителю принадлежит значительная роль в формировании будущего члена общества. Именно дети, получившие основные знания и понимание нравственности и морали, будут управлять страной в будущем.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786322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«Учителя обладают такой властью, о которой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премьер-министр может только мечтать».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Уинстон Черчилль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643866" cy="37548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Вопрос: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How to teach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English?”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Ответ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Формирова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ть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ключевые коммуникативные компетенции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средство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развития духовно-нравственного потенциала личности в контексте «вечных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ценностей»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Нравственность – это постоянное стремление человека к духовным ценностям.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571612"/>
            <a:ext cx="357190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Franklin Gothic Heavy" pitchFamily="34" charset="0"/>
              </a:rPr>
              <a:t>ДУХОВНОСТЬ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43182"/>
            <a:ext cx="2357422" cy="121444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ИСТИНА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429132"/>
            <a:ext cx="2143140" cy="121444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бЛАГО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357694"/>
            <a:ext cx="2500330" cy="121444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КРАСОТА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4286256"/>
            <a:ext cx="2643206" cy="12858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ЗНАНИЕ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endCxn id="4" idx="3"/>
          </p:cNvCxnSpPr>
          <p:nvPr/>
        </p:nvCxnSpPr>
        <p:spPr>
          <a:xfrm rot="10800000" flipV="1">
            <a:off x="2357422" y="2643181"/>
            <a:ext cx="1928826" cy="607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786050" y="2786058"/>
            <a:ext cx="2000264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893471" y="3464719"/>
            <a:ext cx="121444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 rot="16200000" flipH="1">
            <a:off x="6447247" y="3268264"/>
            <a:ext cx="1285884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5725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Иностранный язык: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осуществляет коммуникацию между людьми, представляющими разные страны и народы;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формирует нравственный облик ребенка, затрагивая нравственные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позволяет формировать навыки критического мышления;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дает возможность соотнести свои взгляды с нормами общественной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морали;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воспитывает позитивное отношение к диалогу культур.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7154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Темы для обсуждения: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Толерантность.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Проблемы современной семьи.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Благотворительность.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Будущее цивилизации.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Экологические проблемы.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Материализм и национальная культура.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Нищета и борьба с ней.</a:t>
            </a:r>
          </a:p>
          <a:p>
            <a:pPr marL="742950" indent="-742950">
              <a:buFont typeface="+mj-lt"/>
              <a:buAutoNum type="arabicPeriod"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2918"/>
            <a:ext cx="7643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Методы и приемы, способствующие нравственному воспитанию учащихся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857364"/>
          <a:ext cx="91440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8001057" cy="286232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Парная и групповая работа: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Взаимодействие друг с другом.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Обсуждение проблемы со всех возможных точек зрения.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Возможность выбора 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Необходимость принятия решения.</a:t>
            </a: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 descr="Изображение 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4500594" cy="3004658"/>
          </a:xfrm>
          <a:prstGeom prst="rect">
            <a:avLst/>
          </a:prstGeom>
        </p:spPr>
      </p:pic>
      <p:pic>
        <p:nvPicPr>
          <p:cNvPr id="4" name="Рисунок 3" descr="Изображение 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3248"/>
            <a:ext cx="4387204" cy="29289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Ролевая игра как форма коллективного взаимодействия:</a:t>
            </a:r>
          </a:p>
          <a:p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1. Каждый ученик несет индивидуальную ответственность за принятое решение.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2. Возможность анализировать уместность, необходимость и эффективность той или иной модели поведения.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3. Нравственная направленность оказывает влияние на предполагаемый вариант поведения.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 descr="сканирование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22033">
            <a:off x="138572" y="3634264"/>
            <a:ext cx="4317193" cy="2800025"/>
          </a:xfrm>
          <a:prstGeom prst="rect">
            <a:avLst/>
          </a:prstGeom>
        </p:spPr>
      </p:pic>
      <p:pic>
        <p:nvPicPr>
          <p:cNvPr id="7" name="Picture 11" descr="P1010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11423">
            <a:off x="4662740" y="3543635"/>
            <a:ext cx="4116779" cy="2719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455</TotalTime>
  <Words>464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44</cp:revision>
  <dcterms:created xsi:type="dcterms:W3CDTF">2011-03-06T18:04:04Z</dcterms:created>
  <dcterms:modified xsi:type="dcterms:W3CDTF">2011-03-13T18:54:59Z</dcterms:modified>
</cp:coreProperties>
</file>