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1" r:id="rId5"/>
    <p:sldId id="257" r:id="rId6"/>
    <p:sldId id="264" r:id="rId7"/>
    <p:sldId id="263" r:id="rId8"/>
    <p:sldId id="256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1F0"/>
    <a:srgbClr val="EC98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2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Мировой океан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2BBF9-EB12-42B7-AB80-B036E9AC9405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2B5151-F5A6-4545-B139-88381EEFDBC4}">
      <dgm:prSet phldrT="[Текст]"/>
      <dgm:spPr/>
      <dgm:t>
        <a:bodyPr/>
        <a:lstStyle/>
        <a:p>
          <a:r>
            <a:rPr lang="ru-RU" dirty="0" smtClean="0"/>
            <a:t>материковая отмель(шельф)</a:t>
          </a:r>
          <a:endParaRPr lang="ru-RU" dirty="0"/>
        </a:p>
      </dgm:t>
    </dgm:pt>
    <dgm:pt modelId="{5B77F82A-B023-42D7-BBFE-4146191E5D87}" type="parTrans" cxnId="{2F251E0C-5772-4D9E-AD85-B168357B6583}">
      <dgm:prSet/>
      <dgm:spPr/>
      <dgm:t>
        <a:bodyPr/>
        <a:lstStyle/>
        <a:p>
          <a:endParaRPr lang="ru-RU"/>
        </a:p>
      </dgm:t>
    </dgm:pt>
    <dgm:pt modelId="{8AD7A4E5-0F5B-4370-89F0-E7E5E426362A}" type="sibTrans" cxnId="{2F251E0C-5772-4D9E-AD85-B168357B6583}">
      <dgm:prSet/>
      <dgm:spPr/>
      <dgm:t>
        <a:bodyPr/>
        <a:lstStyle/>
        <a:p>
          <a:endParaRPr lang="ru-RU"/>
        </a:p>
      </dgm:t>
    </dgm:pt>
    <dgm:pt modelId="{FBD09A6F-D246-43C5-87EC-0A222DD9B6EA}">
      <dgm:prSet phldrT="[Текст]"/>
      <dgm:spPr/>
      <dgm:t>
        <a:bodyPr/>
        <a:lstStyle/>
        <a:p>
          <a:r>
            <a:rPr lang="ru-RU" dirty="0" smtClean="0"/>
            <a:t>часть материковой земной коры, продолжающееся под океаническими водами до глубины 100-200м.</a:t>
          </a:r>
          <a:endParaRPr lang="ru-RU" dirty="0"/>
        </a:p>
      </dgm:t>
    </dgm:pt>
    <dgm:pt modelId="{BBBA97B7-8018-444C-A444-CE44760F7774}" type="parTrans" cxnId="{F471828F-995A-4798-BD23-F4948C5243F5}">
      <dgm:prSet/>
      <dgm:spPr/>
      <dgm:t>
        <a:bodyPr/>
        <a:lstStyle/>
        <a:p>
          <a:endParaRPr lang="ru-RU"/>
        </a:p>
      </dgm:t>
    </dgm:pt>
    <dgm:pt modelId="{4074917D-7050-40E6-AE47-8D8A7CF009C3}" type="sibTrans" cxnId="{F471828F-995A-4798-BD23-F4948C5243F5}">
      <dgm:prSet/>
      <dgm:spPr/>
      <dgm:t>
        <a:bodyPr/>
        <a:lstStyle/>
        <a:p>
          <a:endParaRPr lang="ru-RU"/>
        </a:p>
      </dgm:t>
    </dgm:pt>
    <dgm:pt modelId="{E5F57043-F400-4257-85D2-EBBAEC437DFE}">
      <dgm:prSet phldrT="[Текст]" phldr="1"/>
      <dgm:spPr/>
      <dgm:t>
        <a:bodyPr/>
        <a:lstStyle/>
        <a:p>
          <a:endParaRPr lang="ru-RU" dirty="0"/>
        </a:p>
      </dgm:t>
    </dgm:pt>
    <dgm:pt modelId="{50D775D6-421E-404A-B78A-305308AB28CD}" type="parTrans" cxnId="{0EECF549-A3A2-4B58-BD6C-98F508612709}">
      <dgm:prSet/>
      <dgm:spPr/>
      <dgm:t>
        <a:bodyPr/>
        <a:lstStyle/>
        <a:p>
          <a:endParaRPr lang="ru-RU"/>
        </a:p>
      </dgm:t>
    </dgm:pt>
    <dgm:pt modelId="{240E6921-22EA-4735-9797-773F24E465A1}" type="sibTrans" cxnId="{0EECF549-A3A2-4B58-BD6C-98F508612709}">
      <dgm:prSet/>
      <dgm:spPr/>
      <dgm:t>
        <a:bodyPr/>
        <a:lstStyle/>
        <a:p>
          <a:endParaRPr lang="ru-RU"/>
        </a:p>
      </dgm:t>
    </dgm:pt>
    <dgm:pt modelId="{40FCF6D8-331D-460B-B290-E0102325BA19}">
      <dgm:prSet phldrT="[Текст]"/>
      <dgm:spPr/>
      <dgm:t>
        <a:bodyPr/>
        <a:lstStyle/>
        <a:p>
          <a:r>
            <a:rPr lang="ru-RU" dirty="0" smtClean="0"/>
            <a:t>образуют единую общую систему, общей длиной 60 тыс. км., шириной 2000 км., высотой 3-4 км.</a:t>
          </a:r>
          <a:endParaRPr lang="ru-RU" dirty="0"/>
        </a:p>
      </dgm:t>
    </dgm:pt>
    <dgm:pt modelId="{A7044C36-5999-4453-8C61-694C301E4C9F}" type="parTrans" cxnId="{0A7FBC58-6106-4058-BF7B-8E27B6BD90C3}">
      <dgm:prSet/>
      <dgm:spPr/>
      <dgm:t>
        <a:bodyPr/>
        <a:lstStyle/>
        <a:p>
          <a:endParaRPr lang="ru-RU"/>
        </a:p>
      </dgm:t>
    </dgm:pt>
    <dgm:pt modelId="{EA32DA83-F6C2-42D9-9EE7-FB2FFAA30298}" type="sibTrans" cxnId="{0A7FBC58-6106-4058-BF7B-8E27B6BD90C3}">
      <dgm:prSet/>
      <dgm:spPr/>
      <dgm:t>
        <a:bodyPr/>
        <a:lstStyle/>
        <a:p>
          <a:endParaRPr lang="ru-RU"/>
        </a:p>
      </dgm:t>
    </dgm:pt>
    <dgm:pt modelId="{C1C9681D-A086-4C44-98A1-6AE4C2EE071B}">
      <dgm:prSet phldrT="[Текст]"/>
      <dgm:spPr/>
      <dgm:t>
        <a:bodyPr/>
        <a:lstStyle/>
        <a:p>
          <a:r>
            <a:rPr lang="ru-RU" dirty="0" smtClean="0"/>
            <a:t>Глубоководные океанические желоба</a:t>
          </a:r>
          <a:endParaRPr lang="ru-RU" dirty="0"/>
        </a:p>
      </dgm:t>
    </dgm:pt>
    <dgm:pt modelId="{05C1D8B2-151E-406D-B94B-286EAADE564C}" type="parTrans" cxnId="{125B911D-0679-4FCF-BCF8-502E56767A17}">
      <dgm:prSet/>
      <dgm:spPr/>
      <dgm:t>
        <a:bodyPr/>
        <a:lstStyle/>
        <a:p>
          <a:endParaRPr lang="ru-RU"/>
        </a:p>
      </dgm:t>
    </dgm:pt>
    <dgm:pt modelId="{B2747CEA-3FDB-485D-8B02-9D313AEC5E63}" type="sibTrans" cxnId="{125B911D-0679-4FCF-BCF8-502E56767A17}">
      <dgm:prSet/>
      <dgm:spPr/>
      <dgm:t>
        <a:bodyPr/>
        <a:lstStyle/>
        <a:p>
          <a:endParaRPr lang="ru-RU"/>
        </a:p>
      </dgm:t>
    </dgm:pt>
    <dgm:pt modelId="{0041C1FC-2350-4A51-84A8-E3157FB88DD4}">
      <dgm:prSet phldrT="[Текст]"/>
      <dgm:spPr/>
      <dgm:t>
        <a:bodyPr/>
        <a:lstStyle/>
        <a:p>
          <a:r>
            <a:rPr lang="ru-RU" dirty="0" smtClean="0"/>
            <a:t>Это длинные узкие понижения дна океанов глубиной свыше 6000м.</a:t>
          </a:r>
          <a:endParaRPr lang="ru-RU" dirty="0"/>
        </a:p>
      </dgm:t>
    </dgm:pt>
    <dgm:pt modelId="{CBCA2575-B1B9-4A65-887A-3D6BB52897F7}" type="parTrans" cxnId="{6E065575-2879-4148-A8C5-89C43E190D36}">
      <dgm:prSet/>
      <dgm:spPr/>
      <dgm:t>
        <a:bodyPr/>
        <a:lstStyle/>
        <a:p>
          <a:endParaRPr lang="ru-RU"/>
        </a:p>
      </dgm:t>
    </dgm:pt>
    <dgm:pt modelId="{3466F0DF-2CB8-44A4-9E89-5BD219FCA65F}" type="sibTrans" cxnId="{6E065575-2879-4148-A8C5-89C43E190D36}">
      <dgm:prSet/>
      <dgm:spPr/>
      <dgm:t>
        <a:bodyPr/>
        <a:lstStyle/>
        <a:p>
          <a:endParaRPr lang="ru-RU"/>
        </a:p>
      </dgm:t>
    </dgm:pt>
    <dgm:pt modelId="{D23CCBD5-0EDE-4C28-82C9-D90F2C00D1BD}">
      <dgm:prSet phldrT="[Текст]"/>
      <dgm:spPr/>
      <dgm:t>
        <a:bodyPr/>
        <a:lstStyle/>
        <a:p>
          <a:r>
            <a:rPr lang="ru-RU" dirty="0" smtClean="0"/>
            <a:t>Серединно-океанические хребты</a:t>
          </a:r>
          <a:endParaRPr lang="ru-RU" dirty="0"/>
        </a:p>
      </dgm:t>
    </dgm:pt>
    <dgm:pt modelId="{D3BF1AC4-037A-449F-B7B2-020D98B224FE}" type="sibTrans" cxnId="{46BE4E01-613D-4F97-A44D-1C178583C846}">
      <dgm:prSet/>
      <dgm:spPr/>
      <dgm:t>
        <a:bodyPr/>
        <a:lstStyle/>
        <a:p>
          <a:endParaRPr lang="ru-RU"/>
        </a:p>
      </dgm:t>
    </dgm:pt>
    <dgm:pt modelId="{BDDB95A6-8963-484E-84E9-041641595258}" type="parTrans" cxnId="{46BE4E01-613D-4F97-A44D-1C178583C846}">
      <dgm:prSet/>
      <dgm:spPr/>
      <dgm:t>
        <a:bodyPr/>
        <a:lstStyle/>
        <a:p>
          <a:endParaRPr lang="ru-RU"/>
        </a:p>
      </dgm:t>
    </dgm:pt>
    <dgm:pt modelId="{0658E24A-543C-4CC0-9FA9-6E865236DFD6}" type="pres">
      <dgm:prSet presAssocID="{9902BBF9-EB12-42B7-AB80-B036E9AC9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413B4-31B1-4EC3-8776-BEE2C0A42088}" type="pres">
      <dgm:prSet presAssocID="{CF2B5151-F5A6-4545-B139-88381EEFDBC4}" presName="linNode" presStyleCnt="0"/>
      <dgm:spPr/>
    </dgm:pt>
    <dgm:pt modelId="{FF778DEB-E60C-4F84-91F6-684C1482345F}" type="pres">
      <dgm:prSet presAssocID="{CF2B5151-F5A6-4545-B139-88381EEFDB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7F615-26E5-4C08-9ED8-C34D74459EE1}" type="pres">
      <dgm:prSet presAssocID="{CF2B5151-F5A6-4545-B139-88381EEFDB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27F1D-6E7B-424A-AF88-83A4256A6FED}" type="pres">
      <dgm:prSet presAssocID="{8AD7A4E5-0F5B-4370-89F0-E7E5E426362A}" presName="sp" presStyleCnt="0"/>
      <dgm:spPr/>
    </dgm:pt>
    <dgm:pt modelId="{4C6860B1-3B67-4477-A1A5-933EAFD9F467}" type="pres">
      <dgm:prSet presAssocID="{D23CCBD5-0EDE-4C28-82C9-D90F2C00D1BD}" presName="linNode" presStyleCnt="0"/>
      <dgm:spPr/>
    </dgm:pt>
    <dgm:pt modelId="{090CADC7-530D-463A-9DAF-BEFF5C46777F}" type="pres">
      <dgm:prSet presAssocID="{D23CCBD5-0EDE-4C28-82C9-D90F2C00D1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EEAEE-9FD4-414B-AC25-FC86D2C81E0D}" type="pres">
      <dgm:prSet presAssocID="{D23CCBD5-0EDE-4C28-82C9-D90F2C00D1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32EB7-AD71-4688-9D79-C99B3E22DEE0}" type="pres">
      <dgm:prSet presAssocID="{D3BF1AC4-037A-449F-B7B2-020D98B224FE}" presName="sp" presStyleCnt="0"/>
      <dgm:spPr/>
    </dgm:pt>
    <dgm:pt modelId="{614500D2-1D08-412D-B7CB-EBA563D4C311}" type="pres">
      <dgm:prSet presAssocID="{C1C9681D-A086-4C44-98A1-6AE4C2EE071B}" presName="linNode" presStyleCnt="0"/>
      <dgm:spPr/>
    </dgm:pt>
    <dgm:pt modelId="{75F4E239-6AC4-4015-9014-C54F095EB422}" type="pres">
      <dgm:prSet presAssocID="{C1C9681D-A086-4C44-98A1-6AE4C2EE07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D388-BF57-43FE-8E30-3D14DA33AF54}" type="pres">
      <dgm:prSet presAssocID="{C1C9681D-A086-4C44-98A1-6AE4C2EE071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1828F-995A-4798-BD23-F4948C5243F5}" srcId="{CF2B5151-F5A6-4545-B139-88381EEFDBC4}" destId="{FBD09A6F-D246-43C5-87EC-0A222DD9B6EA}" srcOrd="0" destOrd="0" parTransId="{BBBA97B7-8018-444C-A444-CE44760F7774}" sibTransId="{4074917D-7050-40E6-AE47-8D8A7CF009C3}"/>
    <dgm:cxn modelId="{A38B6FB1-CFD5-4646-812B-DAF0B66A2F59}" type="presOf" srcId="{9902BBF9-EB12-42B7-AB80-B036E9AC9405}" destId="{0658E24A-543C-4CC0-9FA9-6E865236DFD6}" srcOrd="0" destOrd="0" presId="urn:microsoft.com/office/officeart/2005/8/layout/vList5"/>
    <dgm:cxn modelId="{125B911D-0679-4FCF-BCF8-502E56767A17}" srcId="{9902BBF9-EB12-42B7-AB80-B036E9AC9405}" destId="{C1C9681D-A086-4C44-98A1-6AE4C2EE071B}" srcOrd="2" destOrd="0" parTransId="{05C1D8B2-151E-406D-B94B-286EAADE564C}" sibTransId="{B2747CEA-3FDB-485D-8B02-9D313AEC5E63}"/>
    <dgm:cxn modelId="{94F2324D-1DD6-4A1A-9849-88AD3EC71003}" type="presOf" srcId="{0041C1FC-2350-4A51-84A8-E3157FB88DD4}" destId="{DD76D388-BF57-43FE-8E30-3D14DA33AF54}" srcOrd="0" destOrd="0" presId="urn:microsoft.com/office/officeart/2005/8/layout/vList5"/>
    <dgm:cxn modelId="{6E065575-2879-4148-A8C5-89C43E190D36}" srcId="{C1C9681D-A086-4C44-98A1-6AE4C2EE071B}" destId="{0041C1FC-2350-4A51-84A8-E3157FB88DD4}" srcOrd="0" destOrd="0" parTransId="{CBCA2575-B1B9-4A65-887A-3D6BB52897F7}" sibTransId="{3466F0DF-2CB8-44A4-9E89-5BD219FCA65F}"/>
    <dgm:cxn modelId="{2F251E0C-5772-4D9E-AD85-B168357B6583}" srcId="{9902BBF9-EB12-42B7-AB80-B036E9AC9405}" destId="{CF2B5151-F5A6-4545-B139-88381EEFDBC4}" srcOrd="0" destOrd="0" parTransId="{5B77F82A-B023-42D7-BBFE-4146191E5D87}" sibTransId="{8AD7A4E5-0F5B-4370-89F0-E7E5E426362A}"/>
    <dgm:cxn modelId="{484F2565-6156-4E53-A267-FAFC5BF93EF4}" type="presOf" srcId="{CF2B5151-F5A6-4545-B139-88381EEFDBC4}" destId="{FF778DEB-E60C-4F84-91F6-684C1482345F}" srcOrd="0" destOrd="0" presId="urn:microsoft.com/office/officeart/2005/8/layout/vList5"/>
    <dgm:cxn modelId="{7897C36C-2DF4-492A-8E7C-E06F34140E82}" type="presOf" srcId="{C1C9681D-A086-4C44-98A1-6AE4C2EE071B}" destId="{75F4E239-6AC4-4015-9014-C54F095EB422}" srcOrd="0" destOrd="0" presId="urn:microsoft.com/office/officeart/2005/8/layout/vList5"/>
    <dgm:cxn modelId="{B10952DE-C9AB-4C84-A87B-B2349409D613}" type="presOf" srcId="{FBD09A6F-D246-43C5-87EC-0A222DD9B6EA}" destId="{1C47F615-26E5-4C08-9ED8-C34D74459EE1}" srcOrd="0" destOrd="0" presId="urn:microsoft.com/office/officeart/2005/8/layout/vList5"/>
    <dgm:cxn modelId="{0EECF549-A3A2-4B58-BD6C-98F508612709}" srcId="{CF2B5151-F5A6-4545-B139-88381EEFDBC4}" destId="{E5F57043-F400-4257-85D2-EBBAEC437DFE}" srcOrd="1" destOrd="0" parTransId="{50D775D6-421E-404A-B78A-305308AB28CD}" sibTransId="{240E6921-22EA-4735-9797-773F24E465A1}"/>
    <dgm:cxn modelId="{0A7FBC58-6106-4058-BF7B-8E27B6BD90C3}" srcId="{D23CCBD5-0EDE-4C28-82C9-D90F2C00D1BD}" destId="{40FCF6D8-331D-460B-B290-E0102325BA19}" srcOrd="0" destOrd="0" parTransId="{A7044C36-5999-4453-8C61-694C301E4C9F}" sibTransId="{EA32DA83-F6C2-42D9-9EE7-FB2FFAA30298}"/>
    <dgm:cxn modelId="{7A56A29E-5293-4FB0-94C5-F1C4384C0FF8}" type="presOf" srcId="{D23CCBD5-0EDE-4C28-82C9-D90F2C00D1BD}" destId="{090CADC7-530D-463A-9DAF-BEFF5C46777F}" srcOrd="0" destOrd="0" presId="urn:microsoft.com/office/officeart/2005/8/layout/vList5"/>
    <dgm:cxn modelId="{197F5F04-E951-4DB6-ABFB-75522A1DF37A}" type="presOf" srcId="{40FCF6D8-331D-460B-B290-E0102325BA19}" destId="{CA1EEAEE-9FD4-414B-AC25-FC86D2C81E0D}" srcOrd="0" destOrd="0" presId="urn:microsoft.com/office/officeart/2005/8/layout/vList5"/>
    <dgm:cxn modelId="{46BE4E01-613D-4F97-A44D-1C178583C846}" srcId="{9902BBF9-EB12-42B7-AB80-B036E9AC9405}" destId="{D23CCBD5-0EDE-4C28-82C9-D90F2C00D1BD}" srcOrd="1" destOrd="0" parTransId="{BDDB95A6-8963-484E-84E9-041641595258}" sibTransId="{D3BF1AC4-037A-449F-B7B2-020D98B224FE}"/>
    <dgm:cxn modelId="{071475F2-81DB-4878-AF39-F27D7D6CB348}" type="presOf" srcId="{E5F57043-F400-4257-85D2-EBBAEC437DFE}" destId="{1C47F615-26E5-4C08-9ED8-C34D74459EE1}" srcOrd="0" destOrd="1" presId="urn:microsoft.com/office/officeart/2005/8/layout/vList5"/>
    <dgm:cxn modelId="{D34D2AA5-2766-4402-A7BF-535CC1500B59}" type="presParOf" srcId="{0658E24A-543C-4CC0-9FA9-6E865236DFD6}" destId="{27F413B4-31B1-4EC3-8776-BEE2C0A42088}" srcOrd="0" destOrd="0" presId="urn:microsoft.com/office/officeart/2005/8/layout/vList5"/>
    <dgm:cxn modelId="{2ABB1F03-D768-4C36-B986-2C7807C08AC0}" type="presParOf" srcId="{27F413B4-31B1-4EC3-8776-BEE2C0A42088}" destId="{FF778DEB-E60C-4F84-91F6-684C1482345F}" srcOrd="0" destOrd="0" presId="urn:microsoft.com/office/officeart/2005/8/layout/vList5"/>
    <dgm:cxn modelId="{78D476E0-0A99-42C9-9A0A-1D2B83494D9F}" type="presParOf" srcId="{27F413B4-31B1-4EC3-8776-BEE2C0A42088}" destId="{1C47F615-26E5-4C08-9ED8-C34D74459EE1}" srcOrd="1" destOrd="0" presId="urn:microsoft.com/office/officeart/2005/8/layout/vList5"/>
    <dgm:cxn modelId="{9DE96FCE-4597-470D-BD54-3A9570015EA6}" type="presParOf" srcId="{0658E24A-543C-4CC0-9FA9-6E865236DFD6}" destId="{ED727F1D-6E7B-424A-AF88-83A4256A6FED}" srcOrd="1" destOrd="0" presId="urn:microsoft.com/office/officeart/2005/8/layout/vList5"/>
    <dgm:cxn modelId="{3DAD6DB4-1741-4994-A524-96E9808F1F46}" type="presParOf" srcId="{0658E24A-543C-4CC0-9FA9-6E865236DFD6}" destId="{4C6860B1-3B67-4477-A1A5-933EAFD9F467}" srcOrd="2" destOrd="0" presId="urn:microsoft.com/office/officeart/2005/8/layout/vList5"/>
    <dgm:cxn modelId="{A42D2F9A-D699-4D61-899E-37713D780E32}" type="presParOf" srcId="{4C6860B1-3B67-4477-A1A5-933EAFD9F467}" destId="{090CADC7-530D-463A-9DAF-BEFF5C46777F}" srcOrd="0" destOrd="0" presId="urn:microsoft.com/office/officeart/2005/8/layout/vList5"/>
    <dgm:cxn modelId="{ABBECA0D-F787-42BC-8343-BE143A70A057}" type="presParOf" srcId="{4C6860B1-3B67-4477-A1A5-933EAFD9F467}" destId="{CA1EEAEE-9FD4-414B-AC25-FC86D2C81E0D}" srcOrd="1" destOrd="0" presId="urn:microsoft.com/office/officeart/2005/8/layout/vList5"/>
    <dgm:cxn modelId="{5181065B-FC33-4829-B1D6-D8F69456FD5C}" type="presParOf" srcId="{0658E24A-543C-4CC0-9FA9-6E865236DFD6}" destId="{97832EB7-AD71-4688-9D79-C99B3E22DEE0}" srcOrd="3" destOrd="0" presId="urn:microsoft.com/office/officeart/2005/8/layout/vList5"/>
    <dgm:cxn modelId="{7CCC99FF-FEE4-48DD-BA6F-9892C16AEA22}" type="presParOf" srcId="{0658E24A-543C-4CC0-9FA9-6E865236DFD6}" destId="{614500D2-1D08-412D-B7CB-EBA563D4C311}" srcOrd="4" destOrd="0" presId="urn:microsoft.com/office/officeart/2005/8/layout/vList5"/>
    <dgm:cxn modelId="{4C9E8058-4D08-4C1D-ABA6-68DCBA4E4698}" type="presParOf" srcId="{614500D2-1D08-412D-B7CB-EBA563D4C311}" destId="{75F4E239-6AC4-4015-9014-C54F095EB422}" srcOrd="0" destOrd="0" presId="urn:microsoft.com/office/officeart/2005/8/layout/vList5"/>
    <dgm:cxn modelId="{9B013F6B-5F59-4892-ADA2-327A2C079CA0}" type="presParOf" srcId="{614500D2-1D08-412D-B7CB-EBA563D4C311}" destId="{DD76D388-BF57-43FE-8E30-3D14DA33AF54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57614-DA78-42F8-88A6-142A22F3A440}" type="doc">
      <dgm:prSet loTypeId="urn:microsoft.com/office/officeart/2005/8/layout/matrix1" loCatId="matrix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9A39C01-C289-4C27-B513-4A774F41B019}">
      <dgm:prSet phldrT="[Текст]"/>
      <dgm:spPr/>
      <dgm:t>
        <a:bodyPr/>
        <a:lstStyle/>
        <a:p>
          <a:r>
            <a:rPr lang="ru-RU" dirty="0" smtClean="0"/>
            <a:t>происхождение озёр</a:t>
          </a:r>
          <a:endParaRPr lang="ru-RU" dirty="0"/>
        </a:p>
      </dgm:t>
    </dgm:pt>
    <dgm:pt modelId="{4C49C3AC-12FD-4E39-802B-C0A428B19C7D}" type="parTrans" cxnId="{A069105F-0D46-4E1B-843F-4982CE071838}">
      <dgm:prSet/>
      <dgm:spPr/>
      <dgm:t>
        <a:bodyPr/>
        <a:lstStyle/>
        <a:p>
          <a:endParaRPr lang="ru-RU"/>
        </a:p>
      </dgm:t>
    </dgm:pt>
    <dgm:pt modelId="{2CA30A77-F4F7-4D5E-8A41-CFC286F7D8FF}" type="sibTrans" cxnId="{A069105F-0D46-4E1B-843F-4982CE071838}">
      <dgm:prSet/>
      <dgm:spPr/>
      <dgm:t>
        <a:bodyPr/>
        <a:lstStyle/>
        <a:p>
          <a:endParaRPr lang="ru-RU"/>
        </a:p>
      </dgm:t>
    </dgm:pt>
    <dgm:pt modelId="{33E311C8-86A3-4DB1-B571-ADDB486B71E6}">
      <dgm:prSet phldrT="[Текст]"/>
      <dgm:spPr/>
      <dgm:t>
        <a:bodyPr/>
        <a:lstStyle/>
        <a:p>
          <a:r>
            <a:rPr lang="ru-RU" dirty="0" smtClean="0"/>
            <a:t>тектоническое</a:t>
          </a:r>
          <a:endParaRPr lang="ru-RU" dirty="0"/>
        </a:p>
      </dgm:t>
    </dgm:pt>
    <dgm:pt modelId="{8B91FEDC-49F2-4619-8473-47BD871E9B98}" type="parTrans" cxnId="{58EE0264-6D42-4682-9FC8-CF12716E70A4}">
      <dgm:prSet/>
      <dgm:spPr/>
      <dgm:t>
        <a:bodyPr/>
        <a:lstStyle/>
        <a:p>
          <a:endParaRPr lang="ru-RU"/>
        </a:p>
      </dgm:t>
    </dgm:pt>
    <dgm:pt modelId="{E1235D88-884E-4CB0-9A66-3F3E1B791E18}" type="sibTrans" cxnId="{58EE0264-6D42-4682-9FC8-CF12716E70A4}">
      <dgm:prSet/>
      <dgm:spPr/>
      <dgm:t>
        <a:bodyPr/>
        <a:lstStyle/>
        <a:p>
          <a:endParaRPr lang="ru-RU"/>
        </a:p>
      </dgm:t>
    </dgm:pt>
    <dgm:pt modelId="{123F302B-B5E2-465F-98DF-6EBBAAD70661}">
      <dgm:prSet phldrT="[Текст]"/>
      <dgm:spPr/>
      <dgm:t>
        <a:bodyPr/>
        <a:lstStyle/>
        <a:p>
          <a:r>
            <a:rPr lang="ru-RU" dirty="0" smtClean="0"/>
            <a:t>ледниковое</a:t>
          </a:r>
          <a:endParaRPr lang="ru-RU" dirty="0"/>
        </a:p>
      </dgm:t>
    </dgm:pt>
    <dgm:pt modelId="{3A8CEC5C-2C54-4316-BC91-E49C89D52F18}" type="parTrans" cxnId="{91A0BFC3-4A03-4007-93CE-C258B30B1915}">
      <dgm:prSet/>
      <dgm:spPr/>
      <dgm:t>
        <a:bodyPr/>
        <a:lstStyle/>
        <a:p>
          <a:endParaRPr lang="ru-RU"/>
        </a:p>
      </dgm:t>
    </dgm:pt>
    <dgm:pt modelId="{8F6FB1EA-CBC6-4494-B8A4-BEEB854767DA}" type="sibTrans" cxnId="{91A0BFC3-4A03-4007-93CE-C258B30B1915}">
      <dgm:prSet/>
      <dgm:spPr/>
      <dgm:t>
        <a:bodyPr/>
        <a:lstStyle/>
        <a:p>
          <a:endParaRPr lang="ru-RU"/>
        </a:p>
      </dgm:t>
    </dgm:pt>
    <dgm:pt modelId="{2F6D1A8A-EE8C-469C-BD8E-00F7008E5632}">
      <dgm:prSet phldrT="[Текст]"/>
      <dgm:spPr/>
      <dgm:t>
        <a:bodyPr/>
        <a:lstStyle/>
        <a:p>
          <a:r>
            <a:rPr lang="ru-RU" dirty="0" smtClean="0"/>
            <a:t>карстовое</a:t>
          </a:r>
          <a:endParaRPr lang="ru-RU" dirty="0"/>
        </a:p>
      </dgm:t>
    </dgm:pt>
    <dgm:pt modelId="{55484F8B-D2A9-42B4-86CB-FBC956D90531}" type="parTrans" cxnId="{7DE05D02-12F0-45BB-B60E-982649A568B7}">
      <dgm:prSet/>
      <dgm:spPr/>
      <dgm:t>
        <a:bodyPr/>
        <a:lstStyle/>
        <a:p>
          <a:endParaRPr lang="ru-RU"/>
        </a:p>
      </dgm:t>
    </dgm:pt>
    <dgm:pt modelId="{6A9604F9-C3C3-4DB9-8324-36EF5DE5DDCF}" type="sibTrans" cxnId="{7DE05D02-12F0-45BB-B60E-982649A568B7}">
      <dgm:prSet/>
      <dgm:spPr/>
      <dgm:t>
        <a:bodyPr/>
        <a:lstStyle/>
        <a:p>
          <a:endParaRPr lang="ru-RU"/>
        </a:p>
      </dgm:t>
    </dgm:pt>
    <dgm:pt modelId="{F03AD3EE-C762-4A44-A7BA-B157F8C57285}">
      <dgm:prSet phldrT="[Текст]"/>
      <dgm:spPr/>
      <dgm:t>
        <a:bodyPr/>
        <a:lstStyle/>
        <a:p>
          <a:r>
            <a:rPr lang="ru-RU" dirty="0" smtClean="0"/>
            <a:t>остаточное</a:t>
          </a:r>
          <a:endParaRPr lang="ru-RU" dirty="0"/>
        </a:p>
      </dgm:t>
    </dgm:pt>
    <dgm:pt modelId="{46DA1D3E-3E3A-4A53-807D-09EEE7C25D62}" type="parTrans" cxnId="{6ADE9C3D-F5BA-4CFA-B7EE-2DF0874C7B1A}">
      <dgm:prSet/>
      <dgm:spPr/>
      <dgm:t>
        <a:bodyPr/>
        <a:lstStyle/>
        <a:p>
          <a:endParaRPr lang="ru-RU"/>
        </a:p>
      </dgm:t>
    </dgm:pt>
    <dgm:pt modelId="{4E6B9EB0-9A45-48AA-94F8-6512B1B007C1}" type="sibTrans" cxnId="{6ADE9C3D-F5BA-4CFA-B7EE-2DF0874C7B1A}">
      <dgm:prSet/>
      <dgm:spPr/>
      <dgm:t>
        <a:bodyPr/>
        <a:lstStyle/>
        <a:p>
          <a:endParaRPr lang="ru-RU"/>
        </a:p>
      </dgm:t>
    </dgm:pt>
    <dgm:pt modelId="{53B0C098-F040-447D-BC10-A900118E9970}" type="pres">
      <dgm:prSet presAssocID="{5B857614-DA78-42F8-88A6-142A22F3A4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944BB-4BE5-4D69-8FC1-1CB2AD06E63B}" type="pres">
      <dgm:prSet presAssocID="{5B857614-DA78-42F8-88A6-142A22F3A440}" presName="matrix" presStyleCnt="0"/>
      <dgm:spPr/>
    </dgm:pt>
    <dgm:pt modelId="{F0C3D2F3-21F0-41B6-B890-5877E39E7481}" type="pres">
      <dgm:prSet presAssocID="{5B857614-DA78-42F8-88A6-142A22F3A440}" presName="tile1" presStyleLbl="node1" presStyleIdx="0" presStyleCnt="4"/>
      <dgm:spPr/>
      <dgm:t>
        <a:bodyPr/>
        <a:lstStyle/>
        <a:p>
          <a:endParaRPr lang="ru-RU"/>
        </a:p>
      </dgm:t>
    </dgm:pt>
    <dgm:pt modelId="{3446E715-7546-4633-81DD-E3ED31B2B896}" type="pres">
      <dgm:prSet presAssocID="{5B857614-DA78-42F8-88A6-142A22F3A4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26F19-502C-4E4E-9BF3-0DB146D4D604}" type="pres">
      <dgm:prSet presAssocID="{5B857614-DA78-42F8-88A6-142A22F3A440}" presName="tile2" presStyleLbl="node1" presStyleIdx="1" presStyleCnt="4"/>
      <dgm:spPr/>
      <dgm:t>
        <a:bodyPr/>
        <a:lstStyle/>
        <a:p>
          <a:endParaRPr lang="ru-RU"/>
        </a:p>
      </dgm:t>
    </dgm:pt>
    <dgm:pt modelId="{C04BDAB5-D238-4093-A494-B6A4FAB2FF64}" type="pres">
      <dgm:prSet presAssocID="{5B857614-DA78-42F8-88A6-142A22F3A4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A0D03-A96C-4663-803C-4AE0CE2622F5}" type="pres">
      <dgm:prSet presAssocID="{5B857614-DA78-42F8-88A6-142A22F3A440}" presName="tile3" presStyleLbl="node1" presStyleIdx="2" presStyleCnt="4"/>
      <dgm:spPr/>
      <dgm:t>
        <a:bodyPr/>
        <a:lstStyle/>
        <a:p>
          <a:endParaRPr lang="ru-RU"/>
        </a:p>
      </dgm:t>
    </dgm:pt>
    <dgm:pt modelId="{99BD952A-0EAF-46CF-B904-8FCE102B6EBC}" type="pres">
      <dgm:prSet presAssocID="{5B857614-DA78-42F8-88A6-142A22F3A4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6DE9-05F7-44B7-880B-2E43B5251D71}" type="pres">
      <dgm:prSet presAssocID="{5B857614-DA78-42F8-88A6-142A22F3A440}" presName="tile4" presStyleLbl="node1" presStyleIdx="3" presStyleCnt="4"/>
      <dgm:spPr/>
      <dgm:t>
        <a:bodyPr/>
        <a:lstStyle/>
        <a:p>
          <a:endParaRPr lang="ru-RU"/>
        </a:p>
      </dgm:t>
    </dgm:pt>
    <dgm:pt modelId="{49D0C386-5BD6-4D54-83A9-2B76AEE0CA83}" type="pres">
      <dgm:prSet presAssocID="{5B857614-DA78-42F8-88A6-142A22F3A4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F6267-1D40-4D2E-81AE-FE288698AA20}" type="pres">
      <dgm:prSet presAssocID="{5B857614-DA78-42F8-88A6-142A22F3A440}" presName="centerTile" presStyleLbl="fgShp" presStyleIdx="0" presStyleCnt="1" custScaleX="134199" custScaleY="1511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E0264-6D42-4682-9FC8-CF12716E70A4}" srcId="{59A39C01-C289-4C27-B513-4A774F41B019}" destId="{33E311C8-86A3-4DB1-B571-ADDB486B71E6}" srcOrd="0" destOrd="0" parTransId="{8B91FEDC-49F2-4619-8473-47BD871E9B98}" sibTransId="{E1235D88-884E-4CB0-9A66-3F3E1B791E18}"/>
    <dgm:cxn modelId="{A864D7DE-783D-4987-B71F-88BD64C6E777}" type="presOf" srcId="{59A39C01-C289-4C27-B513-4A774F41B019}" destId="{32BF6267-1D40-4D2E-81AE-FE288698AA20}" srcOrd="0" destOrd="0" presId="urn:microsoft.com/office/officeart/2005/8/layout/matrix1"/>
    <dgm:cxn modelId="{A069105F-0D46-4E1B-843F-4982CE071838}" srcId="{5B857614-DA78-42F8-88A6-142A22F3A440}" destId="{59A39C01-C289-4C27-B513-4A774F41B019}" srcOrd="0" destOrd="0" parTransId="{4C49C3AC-12FD-4E39-802B-C0A428B19C7D}" sibTransId="{2CA30A77-F4F7-4D5E-8A41-CFC286F7D8FF}"/>
    <dgm:cxn modelId="{ED5C06E9-8814-411C-B156-30010BE9F7D1}" type="presOf" srcId="{2F6D1A8A-EE8C-469C-BD8E-00F7008E5632}" destId="{99BD952A-0EAF-46CF-B904-8FCE102B6EBC}" srcOrd="1" destOrd="0" presId="urn:microsoft.com/office/officeart/2005/8/layout/matrix1"/>
    <dgm:cxn modelId="{91A0BFC3-4A03-4007-93CE-C258B30B1915}" srcId="{59A39C01-C289-4C27-B513-4A774F41B019}" destId="{123F302B-B5E2-465F-98DF-6EBBAAD70661}" srcOrd="1" destOrd="0" parTransId="{3A8CEC5C-2C54-4316-BC91-E49C89D52F18}" sibTransId="{8F6FB1EA-CBC6-4494-B8A4-BEEB854767DA}"/>
    <dgm:cxn modelId="{C6B11A76-CD8A-4BF4-8CD2-E1DA20076A6E}" type="presOf" srcId="{123F302B-B5E2-465F-98DF-6EBBAAD70661}" destId="{C04BDAB5-D238-4093-A494-B6A4FAB2FF64}" srcOrd="1" destOrd="0" presId="urn:microsoft.com/office/officeart/2005/8/layout/matrix1"/>
    <dgm:cxn modelId="{58824ADA-48A9-4210-BD12-2A137DBF52B8}" type="presOf" srcId="{F03AD3EE-C762-4A44-A7BA-B157F8C57285}" destId="{D2896DE9-05F7-44B7-880B-2E43B5251D71}" srcOrd="0" destOrd="0" presId="urn:microsoft.com/office/officeart/2005/8/layout/matrix1"/>
    <dgm:cxn modelId="{6ADE9C3D-F5BA-4CFA-B7EE-2DF0874C7B1A}" srcId="{59A39C01-C289-4C27-B513-4A774F41B019}" destId="{F03AD3EE-C762-4A44-A7BA-B157F8C57285}" srcOrd="3" destOrd="0" parTransId="{46DA1D3E-3E3A-4A53-807D-09EEE7C25D62}" sibTransId="{4E6B9EB0-9A45-48AA-94F8-6512B1B007C1}"/>
    <dgm:cxn modelId="{38E569F1-CC9E-46A3-A02D-F59061A58814}" type="presOf" srcId="{123F302B-B5E2-465F-98DF-6EBBAAD70661}" destId="{8E726F19-502C-4E4E-9BF3-0DB146D4D604}" srcOrd="0" destOrd="0" presId="urn:microsoft.com/office/officeart/2005/8/layout/matrix1"/>
    <dgm:cxn modelId="{1BF503AF-A08E-4365-9E3D-D7D85A1123F8}" type="presOf" srcId="{2F6D1A8A-EE8C-469C-BD8E-00F7008E5632}" destId="{E0DA0D03-A96C-4663-803C-4AE0CE2622F5}" srcOrd="0" destOrd="0" presId="urn:microsoft.com/office/officeart/2005/8/layout/matrix1"/>
    <dgm:cxn modelId="{7DE05D02-12F0-45BB-B60E-982649A568B7}" srcId="{59A39C01-C289-4C27-B513-4A774F41B019}" destId="{2F6D1A8A-EE8C-469C-BD8E-00F7008E5632}" srcOrd="2" destOrd="0" parTransId="{55484F8B-D2A9-42B4-86CB-FBC956D90531}" sibTransId="{6A9604F9-C3C3-4DB9-8324-36EF5DE5DDCF}"/>
    <dgm:cxn modelId="{3D416031-1C73-4EC5-BBFA-01E70D4EEE2E}" type="presOf" srcId="{33E311C8-86A3-4DB1-B571-ADDB486B71E6}" destId="{3446E715-7546-4633-81DD-E3ED31B2B896}" srcOrd="1" destOrd="0" presId="urn:microsoft.com/office/officeart/2005/8/layout/matrix1"/>
    <dgm:cxn modelId="{AB18F470-7A8A-41AB-9F56-E011D9208BE4}" type="presOf" srcId="{5B857614-DA78-42F8-88A6-142A22F3A440}" destId="{53B0C098-F040-447D-BC10-A900118E9970}" srcOrd="0" destOrd="0" presId="urn:microsoft.com/office/officeart/2005/8/layout/matrix1"/>
    <dgm:cxn modelId="{85ECA94C-2660-4F18-880A-72C6CF176F34}" type="presOf" srcId="{F03AD3EE-C762-4A44-A7BA-B157F8C57285}" destId="{49D0C386-5BD6-4D54-83A9-2B76AEE0CA83}" srcOrd="1" destOrd="0" presId="urn:microsoft.com/office/officeart/2005/8/layout/matrix1"/>
    <dgm:cxn modelId="{456E0155-3E13-4F00-AE46-008649FDE3E2}" type="presOf" srcId="{33E311C8-86A3-4DB1-B571-ADDB486B71E6}" destId="{F0C3D2F3-21F0-41B6-B890-5877E39E7481}" srcOrd="0" destOrd="0" presId="urn:microsoft.com/office/officeart/2005/8/layout/matrix1"/>
    <dgm:cxn modelId="{AFA00BD7-9638-4FB6-972A-7E1B5F5B4617}" type="presParOf" srcId="{53B0C098-F040-447D-BC10-A900118E9970}" destId="{E75944BB-4BE5-4D69-8FC1-1CB2AD06E63B}" srcOrd="0" destOrd="0" presId="urn:microsoft.com/office/officeart/2005/8/layout/matrix1"/>
    <dgm:cxn modelId="{DBE093FD-C5CE-4E67-95E2-22F1B21E7EC5}" type="presParOf" srcId="{E75944BB-4BE5-4D69-8FC1-1CB2AD06E63B}" destId="{F0C3D2F3-21F0-41B6-B890-5877E39E7481}" srcOrd="0" destOrd="0" presId="urn:microsoft.com/office/officeart/2005/8/layout/matrix1"/>
    <dgm:cxn modelId="{135BBF16-ECF8-4CF8-9609-25EABDB761CC}" type="presParOf" srcId="{E75944BB-4BE5-4D69-8FC1-1CB2AD06E63B}" destId="{3446E715-7546-4633-81DD-E3ED31B2B896}" srcOrd="1" destOrd="0" presId="urn:microsoft.com/office/officeart/2005/8/layout/matrix1"/>
    <dgm:cxn modelId="{E1806824-8255-4DB3-84BB-EBA60F5230B3}" type="presParOf" srcId="{E75944BB-4BE5-4D69-8FC1-1CB2AD06E63B}" destId="{8E726F19-502C-4E4E-9BF3-0DB146D4D604}" srcOrd="2" destOrd="0" presId="urn:microsoft.com/office/officeart/2005/8/layout/matrix1"/>
    <dgm:cxn modelId="{7E3EEABF-4EC5-4F7E-9A8C-88E753F96AF3}" type="presParOf" srcId="{E75944BB-4BE5-4D69-8FC1-1CB2AD06E63B}" destId="{C04BDAB5-D238-4093-A494-B6A4FAB2FF64}" srcOrd="3" destOrd="0" presId="urn:microsoft.com/office/officeart/2005/8/layout/matrix1"/>
    <dgm:cxn modelId="{F0AA325B-C148-4827-801A-294AAC6D9780}" type="presParOf" srcId="{E75944BB-4BE5-4D69-8FC1-1CB2AD06E63B}" destId="{E0DA0D03-A96C-4663-803C-4AE0CE2622F5}" srcOrd="4" destOrd="0" presId="urn:microsoft.com/office/officeart/2005/8/layout/matrix1"/>
    <dgm:cxn modelId="{A56B3999-6B25-48B7-88F5-F3E0D5C692C5}" type="presParOf" srcId="{E75944BB-4BE5-4D69-8FC1-1CB2AD06E63B}" destId="{99BD952A-0EAF-46CF-B904-8FCE102B6EBC}" srcOrd="5" destOrd="0" presId="urn:microsoft.com/office/officeart/2005/8/layout/matrix1"/>
    <dgm:cxn modelId="{5D373C7A-D1CF-4793-9C66-B5CBFC25626C}" type="presParOf" srcId="{E75944BB-4BE5-4D69-8FC1-1CB2AD06E63B}" destId="{D2896DE9-05F7-44B7-880B-2E43B5251D71}" srcOrd="6" destOrd="0" presId="urn:microsoft.com/office/officeart/2005/8/layout/matrix1"/>
    <dgm:cxn modelId="{6C568772-7413-4B58-B96C-D30433091185}" type="presParOf" srcId="{E75944BB-4BE5-4D69-8FC1-1CB2AD06E63B}" destId="{49D0C386-5BD6-4D54-83A9-2B76AEE0CA83}" srcOrd="7" destOrd="0" presId="urn:microsoft.com/office/officeart/2005/8/layout/matrix1"/>
    <dgm:cxn modelId="{9027ED1B-4129-412E-9264-F5456A46D854}" type="presParOf" srcId="{53B0C098-F040-447D-BC10-A900118E9970}" destId="{32BF6267-1D40-4D2E-81AE-FE288698AA20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6F3C40-D4EC-4824-A5A6-051BC807C49F}" type="doc">
      <dgm:prSet loTypeId="urn:microsoft.com/office/officeart/2005/8/layout/vList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AC41913-D55A-4845-8769-7931A18E8B91}">
      <dgm:prSet phldrT="[Текст]" custT="1"/>
      <dgm:spPr/>
      <dgm:t>
        <a:bodyPr/>
        <a:lstStyle/>
        <a:p>
          <a:r>
            <a:rPr lang="ru-RU" sz="2800" dirty="0" smtClean="0"/>
            <a:t>Каналы</a:t>
          </a:r>
        </a:p>
        <a:p>
          <a:r>
            <a:rPr lang="ru-RU" sz="1600" dirty="0" smtClean="0"/>
            <a:t>(искусственные реки)</a:t>
          </a:r>
          <a:endParaRPr lang="ru-RU" sz="1600" dirty="0"/>
        </a:p>
      </dgm:t>
    </dgm:pt>
    <dgm:pt modelId="{CA39CFA1-C2D6-4142-8341-8D1CD8420906}" type="parTrans" cxnId="{D2F1FD73-C4D5-419E-A734-5379D1C4DC94}">
      <dgm:prSet/>
      <dgm:spPr/>
      <dgm:t>
        <a:bodyPr/>
        <a:lstStyle/>
        <a:p>
          <a:endParaRPr lang="ru-RU"/>
        </a:p>
      </dgm:t>
    </dgm:pt>
    <dgm:pt modelId="{13DE70E0-A164-4BC8-8EC2-81AF3A465919}" type="sibTrans" cxnId="{D2F1FD73-C4D5-419E-A734-5379D1C4DC94}">
      <dgm:prSet/>
      <dgm:spPr/>
      <dgm:t>
        <a:bodyPr/>
        <a:lstStyle/>
        <a:p>
          <a:endParaRPr lang="ru-RU"/>
        </a:p>
      </dgm:t>
    </dgm:pt>
    <dgm:pt modelId="{0338EA77-9911-4E10-B427-716E38929F7B}">
      <dgm:prSet phldrT="[Текст]" custT="1"/>
      <dgm:spPr/>
      <dgm:t>
        <a:bodyPr/>
        <a:lstStyle/>
        <a:p>
          <a:r>
            <a:rPr lang="ru-RU" sz="2800" dirty="0" smtClean="0"/>
            <a:t>Водохранилища</a:t>
          </a:r>
        </a:p>
        <a:p>
          <a:r>
            <a:rPr lang="ru-RU" sz="1600" dirty="0" smtClean="0"/>
            <a:t>(обеспечение хозяйства водой)</a:t>
          </a:r>
          <a:endParaRPr lang="ru-RU" sz="2000" dirty="0"/>
        </a:p>
      </dgm:t>
    </dgm:pt>
    <dgm:pt modelId="{AC10CAC2-334C-4A1D-A3F3-AB1ADFC40975}" type="parTrans" cxnId="{04D949AC-6099-407C-BABE-8E9140B26653}">
      <dgm:prSet/>
      <dgm:spPr/>
      <dgm:t>
        <a:bodyPr/>
        <a:lstStyle/>
        <a:p>
          <a:endParaRPr lang="ru-RU"/>
        </a:p>
      </dgm:t>
    </dgm:pt>
    <dgm:pt modelId="{8EAACA88-2057-4ACE-BF2F-3FDD072A7185}" type="sibTrans" cxnId="{04D949AC-6099-407C-BABE-8E9140B26653}">
      <dgm:prSet/>
      <dgm:spPr/>
      <dgm:t>
        <a:bodyPr/>
        <a:lstStyle/>
        <a:p>
          <a:endParaRPr lang="ru-RU"/>
        </a:p>
      </dgm:t>
    </dgm:pt>
    <dgm:pt modelId="{4FD6DEA9-AAC4-44FC-87B0-E3FD01BA7DC8}">
      <dgm:prSet phldrT="[Текст]" custT="1"/>
      <dgm:spPr/>
      <dgm:t>
        <a:bodyPr/>
        <a:lstStyle/>
        <a:p>
          <a:r>
            <a:rPr lang="ru-RU" sz="2800" dirty="0" smtClean="0"/>
            <a:t>Пруды</a:t>
          </a:r>
          <a:endParaRPr lang="ru-RU" sz="3200" dirty="0" smtClean="0"/>
        </a:p>
        <a:p>
          <a:r>
            <a:rPr lang="ru-RU" sz="1600" dirty="0" smtClean="0"/>
            <a:t>(вырыты в оврагах, углублениях)</a:t>
          </a:r>
          <a:endParaRPr lang="ru-RU" sz="1600" dirty="0"/>
        </a:p>
      </dgm:t>
    </dgm:pt>
    <dgm:pt modelId="{B3453193-1D84-45B0-A197-29655C78B325}" type="parTrans" cxnId="{3D64555F-F945-4869-BD49-586CCB23D907}">
      <dgm:prSet/>
      <dgm:spPr/>
      <dgm:t>
        <a:bodyPr/>
        <a:lstStyle/>
        <a:p>
          <a:endParaRPr lang="ru-RU"/>
        </a:p>
      </dgm:t>
    </dgm:pt>
    <dgm:pt modelId="{A35D2873-59CA-4CCA-B7AC-A82B5C690AA8}" type="sibTrans" cxnId="{3D64555F-F945-4869-BD49-586CCB23D907}">
      <dgm:prSet/>
      <dgm:spPr/>
      <dgm:t>
        <a:bodyPr/>
        <a:lstStyle/>
        <a:p>
          <a:endParaRPr lang="ru-RU"/>
        </a:p>
      </dgm:t>
    </dgm:pt>
    <dgm:pt modelId="{99BE6F39-0D00-48D7-AC16-0B187C01DC2F}" type="pres">
      <dgm:prSet presAssocID="{1A6F3C40-D4EC-4824-A5A6-051BC807C49F}" presName="linearFlow" presStyleCnt="0">
        <dgm:presLayoutVars>
          <dgm:dir/>
          <dgm:resizeHandles val="exact"/>
        </dgm:presLayoutVars>
      </dgm:prSet>
      <dgm:spPr/>
    </dgm:pt>
    <dgm:pt modelId="{403B356C-71B1-4578-A32A-9413D9B27BF3}" type="pres">
      <dgm:prSet presAssocID="{BAC41913-D55A-4845-8769-7931A18E8B91}" presName="composite" presStyleCnt="0"/>
      <dgm:spPr/>
    </dgm:pt>
    <dgm:pt modelId="{D6A09C4F-8C18-4D94-8D36-B3EC632FE9B9}" type="pres">
      <dgm:prSet presAssocID="{BAC41913-D55A-4845-8769-7931A18E8B91}" presName="imgShp" presStyleLbl="fgImgPlace1" presStyleIdx="0" presStyleCnt="3" custScaleX="185686" custScaleY="1656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99A010-BE85-4D77-847A-59842B70BF8E}" type="pres">
      <dgm:prSet presAssocID="{BAC41913-D55A-4845-8769-7931A18E8B9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47BC4-DB5D-4E5E-9C8B-198E1BBF285A}" type="pres">
      <dgm:prSet presAssocID="{13DE70E0-A164-4BC8-8EC2-81AF3A465919}" presName="spacing" presStyleCnt="0"/>
      <dgm:spPr/>
    </dgm:pt>
    <dgm:pt modelId="{694739E1-B3EF-4346-AAE6-487F634E54EF}" type="pres">
      <dgm:prSet presAssocID="{0338EA77-9911-4E10-B427-716E38929F7B}" presName="composite" presStyleCnt="0"/>
      <dgm:spPr/>
    </dgm:pt>
    <dgm:pt modelId="{2FF83F47-E92A-4FC6-B20F-9C3A25078E4F}" type="pres">
      <dgm:prSet presAssocID="{0338EA77-9911-4E10-B427-716E38929F7B}" presName="imgShp" presStyleLbl="fgImgPlace1" presStyleIdx="1" presStyleCnt="3" custScaleX="190498" custScaleY="1720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BE4B80-4F53-40CD-B482-CB7CB5E30730}" type="pres">
      <dgm:prSet presAssocID="{0338EA77-9911-4E10-B427-716E38929F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CD282-1554-4A56-83B3-6F6180F6416D}" type="pres">
      <dgm:prSet presAssocID="{8EAACA88-2057-4ACE-BF2F-3FDD072A7185}" presName="spacing" presStyleCnt="0"/>
      <dgm:spPr/>
    </dgm:pt>
    <dgm:pt modelId="{9A54121B-6156-4285-B2D0-E1A383B439E0}" type="pres">
      <dgm:prSet presAssocID="{4FD6DEA9-AAC4-44FC-87B0-E3FD01BA7DC8}" presName="composite" presStyleCnt="0"/>
      <dgm:spPr/>
    </dgm:pt>
    <dgm:pt modelId="{92CF6A12-C264-4CE1-9E08-93FD592C99D5}" type="pres">
      <dgm:prSet presAssocID="{4FD6DEA9-AAC4-44FC-87B0-E3FD01BA7DC8}" presName="imgShp" presStyleLbl="fgImgPlace1" presStyleIdx="2" presStyleCnt="3" custScaleX="199885" custScaleY="1795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C1B623-32CB-4144-B8E2-446567EE8EB5}" type="pres">
      <dgm:prSet presAssocID="{4FD6DEA9-AAC4-44FC-87B0-E3FD01BA7DC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B5B3B-21E3-44BF-84BC-58444B19356A}" type="presOf" srcId="{4FD6DEA9-AAC4-44FC-87B0-E3FD01BA7DC8}" destId="{F3C1B623-32CB-4144-B8E2-446567EE8EB5}" srcOrd="0" destOrd="0" presId="urn:microsoft.com/office/officeart/2005/8/layout/vList3"/>
    <dgm:cxn modelId="{1DB8390B-B67C-4196-9AA7-84DD70903610}" type="presOf" srcId="{0338EA77-9911-4E10-B427-716E38929F7B}" destId="{DFBE4B80-4F53-40CD-B482-CB7CB5E30730}" srcOrd="0" destOrd="0" presId="urn:microsoft.com/office/officeart/2005/8/layout/vList3"/>
    <dgm:cxn modelId="{375B051C-455C-442B-A79C-C165CAB512D8}" type="presOf" srcId="{BAC41913-D55A-4845-8769-7931A18E8B91}" destId="{A699A010-BE85-4D77-847A-59842B70BF8E}" srcOrd="0" destOrd="0" presId="urn:microsoft.com/office/officeart/2005/8/layout/vList3"/>
    <dgm:cxn modelId="{3D64555F-F945-4869-BD49-586CCB23D907}" srcId="{1A6F3C40-D4EC-4824-A5A6-051BC807C49F}" destId="{4FD6DEA9-AAC4-44FC-87B0-E3FD01BA7DC8}" srcOrd="2" destOrd="0" parTransId="{B3453193-1D84-45B0-A197-29655C78B325}" sibTransId="{A35D2873-59CA-4CCA-B7AC-A82B5C690AA8}"/>
    <dgm:cxn modelId="{04D949AC-6099-407C-BABE-8E9140B26653}" srcId="{1A6F3C40-D4EC-4824-A5A6-051BC807C49F}" destId="{0338EA77-9911-4E10-B427-716E38929F7B}" srcOrd="1" destOrd="0" parTransId="{AC10CAC2-334C-4A1D-A3F3-AB1ADFC40975}" sibTransId="{8EAACA88-2057-4ACE-BF2F-3FDD072A7185}"/>
    <dgm:cxn modelId="{CD349894-B2C9-42E1-8557-C15EAAA01802}" type="presOf" srcId="{1A6F3C40-D4EC-4824-A5A6-051BC807C49F}" destId="{99BE6F39-0D00-48D7-AC16-0B187C01DC2F}" srcOrd="0" destOrd="0" presId="urn:microsoft.com/office/officeart/2005/8/layout/vList3"/>
    <dgm:cxn modelId="{D2F1FD73-C4D5-419E-A734-5379D1C4DC94}" srcId="{1A6F3C40-D4EC-4824-A5A6-051BC807C49F}" destId="{BAC41913-D55A-4845-8769-7931A18E8B91}" srcOrd="0" destOrd="0" parTransId="{CA39CFA1-C2D6-4142-8341-8D1CD8420906}" sibTransId="{13DE70E0-A164-4BC8-8EC2-81AF3A465919}"/>
    <dgm:cxn modelId="{916F2926-648E-47CF-AB2A-DAE80C19FE84}" type="presParOf" srcId="{99BE6F39-0D00-48D7-AC16-0B187C01DC2F}" destId="{403B356C-71B1-4578-A32A-9413D9B27BF3}" srcOrd="0" destOrd="0" presId="urn:microsoft.com/office/officeart/2005/8/layout/vList3"/>
    <dgm:cxn modelId="{BCF99C23-8282-4C36-9B76-D9EA57141941}" type="presParOf" srcId="{403B356C-71B1-4578-A32A-9413D9B27BF3}" destId="{D6A09C4F-8C18-4D94-8D36-B3EC632FE9B9}" srcOrd="0" destOrd="0" presId="urn:microsoft.com/office/officeart/2005/8/layout/vList3"/>
    <dgm:cxn modelId="{816C5595-80B3-464D-B40B-1551086EB1B4}" type="presParOf" srcId="{403B356C-71B1-4578-A32A-9413D9B27BF3}" destId="{A699A010-BE85-4D77-847A-59842B70BF8E}" srcOrd="1" destOrd="0" presId="urn:microsoft.com/office/officeart/2005/8/layout/vList3"/>
    <dgm:cxn modelId="{486ADFC7-D341-4F2F-B3EE-1BE4FF223759}" type="presParOf" srcId="{99BE6F39-0D00-48D7-AC16-0B187C01DC2F}" destId="{DCA47BC4-DB5D-4E5E-9C8B-198E1BBF285A}" srcOrd="1" destOrd="0" presId="urn:microsoft.com/office/officeart/2005/8/layout/vList3"/>
    <dgm:cxn modelId="{16A80798-1764-4D09-AC4C-45C88BF8DBFE}" type="presParOf" srcId="{99BE6F39-0D00-48D7-AC16-0B187C01DC2F}" destId="{694739E1-B3EF-4346-AAE6-487F634E54EF}" srcOrd="2" destOrd="0" presId="urn:microsoft.com/office/officeart/2005/8/layout/vList3"/>
    <dgm:cxn modelId="{A436AC58-D0EB-49F8-8021-B8B3337E5B6A}" type="presParOf" srcId="{694739E1-B3EF-4346-AAE6-487F634E54EF}" destId="{2FF83F47-E92A-4FC6-B20F-9C3A25078E4F}" srcOrd="0" destOrd="0" presId="urn:microsoft.com/office/officeart/2005/8/layout/vList3"/>
    <dgm:cxn modelId="{380F8B95-0B36-4CFC-83CB-6B81995B2E8F}" type="presParOf" srcId="{694739E1-B3EF-4346-AAE6-487F634E54EF}" destId="{DFBE4B80-4F53-40CD-B482-CB7CB5E30730}" srcOrd="1" destOrd="0" presId="urn:microsoft.com/office/officeart/2005/8/layout/vList3"/>
    <dgm:cxn modelId="{37A9F6F1-73FE-4895-B54D-1FA158AAB3EC}" type="presParOf" srcId="{99BE6F39-0D00-48D7-AC16-0B187C01DC2F}" destId="{89DCD282-1554-4A56-83B3-6F6180F6416D}" srcOrd="3" destOrd="0" presId="urn:microsoft.com/office/officeart/2005/8/layout/vList3"/>
    <dgm:cxn modelId="{7608079B-6731-4554-B0D0-B915E5735ED2}" type="presParOf" srcId="{99BE6F39-0D00-48D7-AC16-0B187C01DC2F}" destId="{9A54121B-6156-4285-B2D0-E1A383B439E0}" srcOrd="4" destOrd="0" presId="urn:microsoft.com/office/officeart/2005/8/layout/vList3"/>
    <dgm:cxn modelId="{1A9E8B7B-8D57-49C2-913E-EE277D974756}" type="presParOf" srcId="{9A54121B-6156-4285-B2D0-E1A383B439E0}" destId="{92CF6A12-C264-4CE1-9E08-93FD592C99D5}" srcOrd="0" destOrd="0" presId="urn:microsoft.com/office/officeart/2005/8/layout/vList3"/>
    <dgm:cxn modelId="{19240228-296C-41B5-A073-E06FDC5D1FEF}" type="presParOf" srcId="{9A54121B-6156-4285-B2D0-E1A383B439E0}" destId="{F3C1B623-32CB-4144-B8E2-446567EE8EB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0.25317</cdr:x>
      <cdr:y>0.22689</cdr:y>
    </cdr:from>
    <cdr:to>
      <cdr:x>0.41519</cdr:x>
      <cdr:y>0.46891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857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2"/>
              </a:solidFill>
            </a:rPr>
            <a:t>остальная </a:t>
          </a:r>
        </a:p>
        <a:p xmlns:a="http://schemas.openxmlformats.org/drawingml/2006/main">
          <a:r>
            <a:rPr lang="ru-RU" sz="1600" dirty="0" smtClean="0">
              <a:solidFill>
                <a:schemeClr val="tx2"/>
              </a:solidFill>
            </a:rPr>
            <a:t>поверхность</a:t>
          </a:r>
        </a:p>
        <a:p xmlns:a="http://schemas.openxmlformats.org/drawingml/2006/main">
          <a:r>
            <a:rPr lang="ru-RU" sz="1600" dirty="0" smtClean="0">
              <a:solidFill>
                <a:schemeClr val="tx2"/>
              </a:solidFill>
            </a:rPr>
            <a:t> Земли</a:t>
          </a:r>
          <a:endParaRPr lang="ru-RU" sz="16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0.44304</cdr:x>
      <cdr:y>0.56723</cdr:y>
    </cdr:from>
    <cdr:to>
      <cdr:x>0.60507</cdr:x>
      <cdr:y>0.80925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0330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/>
              </a:solidFill>
            </a:rPr>
            <a:t>мировой океан</a:t>
          </a:r>
          <a:endParaRPr lang="ru-RU" sz="1800" dirty="0">
            <a:solidFill>
              <a:schemeClr val="tx2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8E22E-32C0-4FA8-AED2-6F8F666CD04A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6D87B1-6269-4EF0-B561-175B12B64D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Гидросфера -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водная оболочка Земли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Гидросфера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/>
          </p:cNvPicPr>
          <p:nvPr>
            <p:ph type="pic" idx="1"/>
          </p:nvPr>
        </p:nvPicPr>
        <p:blipFill>
          <a:blip r:embed="rId2"/>
          <a:srcRect l="5960" r="5960"/>
          <a:stretch>
            <a:fillRect/>
          </a:stretch>
        </p:blipFill>
        <p:spPr bwMode="auto">
          <a:xfrm rot="415157">
            <a:off x="3508375" y="1195388"/>
            <a:ext cx="461803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4422"/>
            <a:ext cx="85107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Озеро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- замкнутый водоём, образовавшийся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на поверхности суши в природном углублении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Озёрные котловины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- углубления, в которых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находятся озёра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357554" y="3143248"/>
          <a:ext cx="5357850" cy="350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4004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Ледники -</a:t>
            </a:r>
            <a:endParaRPr lang="ru-RU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43182"/>
            <a:ext cx="56436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Многолетнее </a:t>
            </a:r>
          </a:p>
          <a:p>
            <a:r>
              <a:rPr lang="ru-RU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скопление льда на суше</a:t>
            </a:r>
            <a:endParaRPr lang="ru-RU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85794"/>
            <a:ext cx="2706794" cy="410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500570"/>
            <a:ext cx="25854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428860" y="1357298"/>
            <a:ext cx="4357718" cy="714380"/>
          </a:xfrm>
          <a:prstGeom prst="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50017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Горные ледники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57422" y="2071678"/>
            <a:ext cx="285752" cy="142876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1357290" y="3500438"/>
            <a:ext cx="2143140" cy="714380"/>
          </a:xfrm>
          <a:prstGeom prst="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9124" y="2071678"/>
            <a:ext cx="285752" cy="214314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72264" y="2071678"/>
            <a:ext cx="285752" cy="142876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3428992" y="4143380"/>
            <a:ext cx="2214578" cy="1285884"/>
          </a:xfrm>
          <a:prstGeom prst="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572132" y="3500438"/>
            <a:ext cx="2143140" cy="714380"/>
          </a:xfrm>
          <a:prstGeom prst="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364331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шапки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428625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Лежат в чашеобразных углублениях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350043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Заполняют горные долины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2928958" cy="2609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Исскуственные водоёмы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85" r="59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642918"/>
          <a:ext cx="721523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4143380"/>
            <a:ext cx="7772400" cy="9338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Части мирового океана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73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Мировой океан занимает 3\4 земной поверхности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2071678"/>
          <a:ext cx="78581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4648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ледовитый океан </a:t>
            </a:r>
          </a:p>
          <a:p>
            <a:pPr marL="342900" indent="-342900">
              <a:buAutoNum type="arabicPeriod" startAt="2"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Атлантический океан</a:t>
            </a:r>
          </a:p>
          <a:p>
            <a:pPr marL="342900" indent="-342900">
              <a:buAutoNum type="arabicPeriod" startAt="3"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океан</a:t>
            </a:r>
          </a:p>
          <a:p>
            <a:pPr marL="342900" indent="-342900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4.Тихий океан</a:t>
            </a:r>
            <a:endParaRPr lang="ru-RU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Рельеф дна мирового океана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571612"/>
          <a:ext cx="8786842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ами влево/вправо 5"/>
          <p:cNvSpPr/>
          <p:nvPr/>
        </p:nvSpPr>
        <p:spPr>
          <a:xfrm>
            <a:off x="2643174" y="1428736"/>
            <a:ext cx="3500462" cy="4357718"/>
          </a:xfrm>
          <a:prstGeom prst="left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0" y="2714620"/>
            <a:ext cx="2500298" cy="2071702"/>
          </a:xfrm>
          <a:prstGeom prst="flowChartPunchedTape">
            <a:avLst/>
          </a:prstGeom>
          <a:solidFill>
            <a:srgbClr val="EC98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Тёплые</a:t>
            </a:r>
          </a:p>
          <a:p>
            <a:pPr algn="ctr"/>
            <a:r>
              <a:rPr lang="en-US" dirty="0" smtClean="0"/>
              <a:t>t  </a:t>
            </a:r>
            <a:r>
              <a:rPr lang="ru-RU" dirty="0" smtClean="0"/>
              <a:t>выше окружающей воды</a:t>
            </a:r>
          </a:p>
          <a:p>
            <a:pPr algn="ctr"/>
            <a:r>
              <a:rPr lang="ru-RU" dirty="0" smtClean="0"/>
              <a:t>Гольфстрим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286512" y="2643182"/>
            <a:ext cx="2500298" cy="2071702"/>
          </a:xfrm>
          <a:prstGeom prst="flowChartPunchedTape">
            <a:avLst/>
          </a:prstGeom>
          <a:solidFill>
            <a:srgbClr val="94D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Холодные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/>
              <a:t>t  </a:t>
            </a:r>
            <a:r>
              <a:rPr lang="ru-RU" dirty="0" smtClean="0"/>
              <a:t>выше окружающей воды</a:t>
            </a:r>
          </a:p>
          <a:p>
            <a:pPr algn="ctr"/>
            <a:r>
              <a:rPr lang="ru-RU" dirty="0" smtClean="0"/>
              <a:t>Бенгальское течение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Течения в океане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8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Питание и режим реки</a:t>
            </a:r>
            <a:endParaRPr lang="ru-RU" sz="9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7686" y="928670"/>
            <a:ext cx="479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 это процесс сбора вод в русло</a:t>
            </a:r>
            <a:endParaRPr lang="ru-RU" sz="2400" b="1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285720" y="2000240"/>
            <a:ext cx="2143140" cy="1214446"/>
          </a:xfrm>
          <a:prstGeom prst="foldedCorne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дождевое(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пополнение реки за счёт осадков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179489" y="1677975"/>
            <a:ext cx="50006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нутый угол 12"/>
          <p:cNvSpPr/>
          <p:nvPr/>
        </p:nvSpPr>
        <p:spPr>
          <a:xfrm>
            <a:off x="3643306" y="2000240"/>
            <a:ext cx="2143140" cy="1214446"/>
          </a:xfrm>
          <a:prstGeom prst="foldedCorne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ледниковое(л)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пополнение за счёт таяния ледников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394199" y="1677975"/>
            <a:ext cx="50006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нутый угол 14"/>
          <p:cNvSpPr/>
          <p:nvPr/>
        </p:nvSpPr>
        <p:spPr>
          <a:xfrm>
            <a:off x="6715140" y="2000240"/>
            <a:ext cx="2143140" cy="1214446"/>
          </a:xfrm>
          <a:prstGeom prst="foldedCorne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снеговые(с)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пополнение за счёт таяния снега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537471" y="1677975"/>
            <a:ext cx="50006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нутый угол 16"/>
          <p:cNvSpPr/>
          <p:nvPr/>
        </p:nvSpPr>
        <p:spPr>
          <a:xfrm>
            <a:off x="2000232" y="4071942"/>
            <a:ext cx="2143140" cy="1214446"/>
          </a:xfrm>
          <a:prstGeom prst="foldedCorne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грунтовое(г)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подземное(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питание за счёт грунтовых вод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785918" y="2714620"/>
            <a:ext cx="2571768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нутый угол 19"/>
          <p:cNvSpPr/>
          <p:nvPr/>
        </p:nvSpPr>
        <p:spPr>
          <a:xfrm>
            <a:off x="5286380" y="4071942"/>
            <a:ext cx="2143140" cy="1214446"/>
          </a:xfrm>
          <a:prstGeom prst="foldedCorne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смешанное(см)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пополнение за счёт разных типов питания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5072860" y="2785264"/>
            <a:ext cx="2571768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5429264"/>
            <a:ext cx="3830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857232"/>
            <a:ext cx="4714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Питание реки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9059" y="5572140"/>
            <a:ext cx="521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 питание, климатические условия, </a:t>
            </a:r>
          </a:p>
          <a:p>
            <a:r>
              <a:rPr lang="ru-RU" sz="2400" dirty="0" smtClean="0"/>
              <a:t>изменения уровня воды, её температура и др. явления 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/>
                <a:solidFill>
                  <a:schemeClr val="accent3"/>
                </a:solidFill>
                <a:effectLst/>
              </a:rPr>
              <a:t>Озёра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714348" y="4429132"/>
            <a:ext cx="2286016" cy="1571636"/>
          </a:xfrm>
          <a:prstGeom prst="plaqu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сточныё</a:t>
            </a:r>
            <a:endParaRPr lang="ru-RU" sz="2800" dirty="0"/>
          </a:p>
        </p:txBody>
      </p:sp>
      <p:sp>
        <p:nvSpPr>
          <p:cNvPr id="4" name="Табличка 3"/>
          <p:cNvSpPr/>
          <p:nvPr/>
        </p:nvSpPr>
        <p:spPr>
          <a:xfrm>
            <a:off x="6072198" y="4429132"/>
            <a:ext cx="2214578" cy="1571636"/>
          </a:xfrm>
          <a:prstGeom prst="plaqu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бессточные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 rot="2090873">
            <a:off x="2571736" y="3071810"/>
            <a:ext cx="642942" cy="12858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367446">
            <a:off x="6286512" y="3143248"/>
            <a:ext cx="642942" cy="12858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241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Гидросфера -</vt:lpstr>
      <vt:lpstr>Слайд 2</vt:lpstr>
      <vt:lpstr>Слайд 3</vt:lpstr>
      <vt:lpstr>Слайд 4</vt:lpstr>
      <vt:lpstr>Рельеф дна мирового океана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Исскуственные водоёмы</vt:lpstr>
      <vt:lpstr>Слайд 14</vt:lpstr>
    </vt:vector>
  </TitlesOfParts>
  <Company>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Маша</cp:lastModifiedBy>
  <cp:revision>51</cp:revision>
  <dcterms:created xsi:type="dcterms:W3CDTF">2009-04-06T12:26:08Z</dcterms:created>
  <dcterms:modified xsi:type="dcterms:W3CDTF">2009-04-15T16:25:20Z</dcterms:modified>
</cp:coreProperties>
</file>