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140" autoAdjust="0"/>
    <p:restoredTop sz="94660" autoAdjust="0"/>
  </p:normalViewPr>
  <p:slideViewPr>
    <p:cSldViewPr>
      <p:cViewPr varScale="1">
        <p:scale>
          <a:sx n="78" d="100"/>
          <a:sy n="78" d="100"/>
        </p:scale>
        <p:origin x="-71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9D1E-3D86-41AB-B167-9A171ED94F46}" type="datetimeFigureOut">
              <a:rPr lang="ru-RU" smtClean="0"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4699-6938-4E13-A4FA-E2090485C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9D1E-3D86-41AB-B167-9A171ED94F46}" type="datetimeFigureOut">
              <a:rPr lang="ru-RU" smtClean="0"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4699-6938-4E13-A4FA-E2090485C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9D1E-3D86-41AB-B167-9A171ED94F46}" type="datetimeFigureOut">
              <a:rPr lang="ru-RU" smtClean="0"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4699-6938-4E13-A4FA-E2090485C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9D1E-3D86-41AB-B167-9A171ED94F46}" type="datetimeFigureOut">
              <a:rPr lang="ru-RU" smtClean="0"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4699-6938-4E13-A4FA-E2090485C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9D1E-3D86-41AB-B167-9A171ED94F46}" type="datetimeFigureOut">
              <a:rPr lang="ru-RU" smtClean="0"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4699-6938-4E13-A4FA-E2090485C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9D1E-3D86-41AB-B167-9A171ED94F46}" type="datetimeFigureOut">
              <a:rPr lang="ru-RU" smtClean="0"/>
              <a:t>15.04.2009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4699-6938-4E13-A4FA-E2090485C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9D1E-3D86-41AB-B167-9A171ED94F46}" type="datetimeFigureOut">
              <a:rPr lang="ru-RU" smtClean="0"/>
              <a:t>15.04.2009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4699-6938-4E13-A4FA-E2090485C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9D1E-3D86-41AB-B167-9A171ED94F46}" type="datetimeFigureOut">
              <a:rPr lang="ru-RU" smtClean="0"/>
              <a:t>15.04.2009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4699-6938-4E13-A4FA-E2090485C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9D1E-3D86-41AB-B167-9A171ED94F46}" type="datetimeFigureOut">
              <a:rPr lang="ru-RU" smtClean="0"/>
              <a:t>15.04.2009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4699-6938-4E13-A4FA-E2090485C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9D1E-3D86-41AB-B167-9A171ED94F46}" type="datetimeFigureOut">
              <a:rPr lang="ru-RU" smtClean="0"/>
              <a:t>15.04.2009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4699-6938-4E13-A4FA-E2090485C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F9D1E-3D86-41AB-B167-9A171ED94F46}" type="datetimeFigureOut">
              <a:rPr lang="ru-RU" smtClean="0"/>
              <a:t>15.04.2009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54699-6938-4E13-A4FA-E2090485C5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F9D1E-3D86-41AB-B167-9A171ED94F46}" type="datetimeFigureOut">
              <a:rPr lang="ru-RU" smtClean="0"/>
              <a:t>15.04.2009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54699-6938-4E13-A4FA-E2090485C5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643050"/>
            <a:ext cx="26432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Ледник  – многочисленное скопление льда на суше.</a:t>
            </a:r>
          </a:p>
          <a:p>
            <a:r>
              <a:rPr lang="ru-RU" dirty="0" smtClean="0"/>
              <a:t>Ледниковый лёд образуется не из воды, а из снега. В тех районах Земли, где весь год холодно, выпавший снег не тает, а накапливается. В него просачивается и замерзает вода. За долгое время снег уплотняется и превращается в зернистый фирн. В процессе дальнейшего уплотнения фирн становится льдом.</a:t>
            </a:r>
            <a:endParaRPr lang="ru-RU" dirty="0"/>
          </a:p>
        </p:txBody>
      </p:sp>
      <p:pic>
        <p:nvPicPr>
          <p:cNvPr id="1026" name="Picture 2" descr="C:\Users\Арсений\Desktop\395px-PeritoMoreno005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3571868" y="1285860"/>
            <a:ext cx="4500594" cy="47149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614364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Ледник «Перито-Морено»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Горные ледники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378621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Условия для существования ледников есть на большинстве высоких гор. Уровень, выше которого снег может накапливаться, называется </a:t>
            </a:r>
            <a:r>
              <a:rPr lang="ru-RU" i="1" dirty="0" smtClean="0">
                <a:solidFill>
                  <a:srgbClr val="FF0000"/>
                </a:solidFill>
              </a:rPr>
              <a:t>снеговой границей. </a:t>
            </a:r>
            <a:r>
              <a:rPr lang="ru-RU" dirty="0" smtClean="0"/>
              <a:t>Чем жарче климат, тем выше находится снеговая граница. </a:t>
            </a:r>
          </a:p>
          <a:p>
            <a:r>
              <a:rPr lang="ru-RU" dirty="0" smtClean="0"/>
              <a:t>Горные ледники очень разнообразны по размерам и по форме.</a:t>
            </a:r>
          </a:p>
          <a:p>
            <a:r>
              <a:rPr lang="ru-RU" dirty="0" smtClean="0"/>
              <a:t>Области питания ледников находятся высоко. От областей питания снег и лёд движутся вниз; нижу снеговой границы они тают. Тающие ледники дают начало ручьям и рекам. У края ледника остаются принесённые им обломки горных пород. Их называют мореной.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14876" y="1142984"/>
            <a:ext cx="3733800" cy="280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133850"/>
            <a:ext cx="3786214" cy="258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Покровные ледники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714488"/>
            <a:ext cx="30718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Ледники этого типа занимают 98,5% всей площади ледников на Земле. Они формируются в полярных областях, где снеговая граница находится очень низко, местами на уровне моря. Они имеют форму щитов или куполов.</a:t>
            </a:r>
          </a:p>
          <a:p>
            <a:r>
              <a:rPr lang="ru-RU" dirty="0" smtClean="0"/>
              <a:t>Покровные ледники содержат большую часть всех запасов пресной воды на Земле.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500174"/>
            <a:ext cx="5715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tint val="66000"/>
                <a:satMod val="160000"/>
                <a:alpha val="9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Айсберги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928802"/>
            <a:ext cx="2286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Там, где покровный ледник спускается в океан, от него откалываются глыбы льда – </a:t>
            </a:r>
            <a:r>
              <a:rPr lang="ru-RU" dirty="0" smtClean="0">
                <a:solidFill>
                  <a:srgbClr val="FF0000"/>
                </a:solidFill>
              </a:rPr>
              <a:t>айсберги. </a:t>
            </a:r>
            <a:r>
              <a:rPr lang="ru-RU" dirty="0" smtClean="0"/>
              <a:t>Они могут достигать гигантских размеров. Большая часть айсберга находится под водой.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00174"/>
            <a:ext cx="5381652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237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Ледники</vt:lpstr>
      <vt:lpstr>Горные ледники</vt:lpstr>
      <vt:lpstr>Покровные ледники</vt:lpstr>
      <vt:lpstr>Айсберги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Ледники</dc:title>
  <dc:creator>Арсений</dc:creator>
  <cp:lastModifiedBy>Арсений</cp:lastModifiedBy>
  <cp:revision>4</cp:revision>
  <dcterms:created xsi:type="dcterms:W3CDTF">2009-04-15T12:30:25Z</dcterms:created>
  <dcterms:modified xsi:type="dcterms:W3CDTF">2009-04-15T13:07:36Z</dcterms:modified>
</cp:coreProperties>
</file>