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9" r:id="rId5"/>
    <p:sldId id="260" r:id="rId6"/>
    <p:sldId id="263" r:id="rId7"/>
    <p:sldId id="261" r:id="rId8"/>
    <p:sldId id="264" r:id="rId9"/>
    <p:sldId id="266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35" autoAdjust="0"/>
    <p:restoredTop sz="94683" autoAdjust="0"/>
  </p:normalViewPr>
  <p:slideViewPr>
    <p:cSldViewPr>
      <p:cViewPr varScale="1">
        <p:scale>
          <a:sx n="68" d="100"/>
          <a:sy n="68" d="100"/>
        </p:scale>
        <p:origin x="-11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  <p:sndAc>
      <p:stSnd>
        <p:snd r:embed="rId1" name="wind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wind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wind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wind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  <p:sndAc>
      <p:stSnd>
        <p:snd r:embed="rId1" name="wind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wind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wind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wind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wind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wind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  <p:sndAc>
      <p:stSnd>
        <p:snd r:embed="rId1" name="wind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  <p:sndAc>
      <p:stSnd>
        <p:snd r:embed="rId13" name="wind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1.wav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2.wav"/><Relationship Id="rId5" Type="http://schemas.openxmlformats.org/officeDocument/2006/relationships/image" Target="../media/image21.pn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3.wav"/><Relationship Id="rId5" Type="http://schemas.openxmlformats.org/officeDocument/2006/relationships/image" Target="../media/image21.pn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9.wav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0.wav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ТУНДРА</a:t>
            </a:r>
            <a:endParaRPr lang="ru-RU" dirty="0"/>
          </a:p>
        </p:txBody>
      </p:sp>
      <p:pic>
        <p:nvPicPr>
          <p:cNvPr id="4" name="Содержимое 3" descr="800px-Map-Tundra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62000" y="2367756"/>
            <a:ext cx="7620000" cy="3524250"/>
          </a:xfrm>
        </p:spPr>
      </p:pic>
      <p:pic>
        <p:nvPicPr>
          <p:cNvPr id="5" name="~PP684.WAV">
            <a:hlinkClick r:id="" action="ppaction://media"/>
          </p:cNvPr>
          <p:cNvPicPr>
            <a:picLocks noRot="1" noChangeAspect="1"/>
          </p:cNvPicPr>
          <p:nvPr>
            <a:wavAudioFile r:embed="rId1" name="~PP684.WAV"/>
          </p:nvPr>
        </p:nvPicPr>
        <p:blipFill>
          <a:blip r:embed="rId5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53-053-Rasprostraneny-v-tundre-i-lesotundre-zapadnoj-sibiri-ot-vostochnoj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28596" y="428604"/>
            <a:ext cx="8286808" cy="6107950"/>
          </a:xfrm>
        </p:spPr>
      </p:pic>
      <p:pic>
        <p:nvPicPr>
          <p:cNvPr id="5" name="~PP3932.WAV">
            <a:hlinkClick r:id="" action="ppaction://media"/>
          </p:cNvPr>
          <p:cNvPicPr>
            <a:picLocks noRot="1" noChangeAspect="1"/>
          </p:cNvPicPr>
          <p:nvPr>
            <a:wavAudioFile r:embed="rId1" name="~PP3932.WAV"/>
          </p:nvPr>
        </p:nvPicPr>
        <p:blipFill>
          <a:blip r:embed="rId5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56-056-Belaja-sova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28596" y="357166"/>
            <a:ext cx="8143900" cy="6107926"/>
          </a:xfrm>
        </p:spPr>
      </p:pic>
      <p:pic>
        <p:nvPicPr>
          <p:cNvPr id="5" name="~PP805.WAV">
            <a:hlinkClick r:id="" action="ppaction://media"/>
          </p:cNvPr>
          <p:cNvPicPr>
            <a:picLocks noRot="1" noChangeAspect="1"/>
          </p:cNvPicPr>
          <p:nvPr>
            <a:wavAudioFile r:embed="rId1" name="~PP805.WAV"/>
          </p:nvPr>
        </p:nvPicPr>
        <p:blipFill>
          <a:blip r:embed="rId5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6-007-Voskhod-v-tundre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28596" y="214290"/>
            <a:ext cx="8286808" cy="6401559"/>
          </a:xfrm>
        </p:spPr>
      </p:pic>
      <p:pic>
        <p:nvPicPr>
          <p:cNvPr id="5" name="~PP1320.WAV">
            <a:hlinkClick r:id="" action="ppaction://media"/>
          </p:cNvPr>
          <p:cNvPicPr>
            <a:picLocks noRot="1" noChangeAspect="1"/>
          </p:cNvPicPr>
          <p:nvPr>
            <a:wavAudioFile r:embed="rId1" name="~PP1320.WAV"/>
          </p:nvPr>
        </p:nvPicPr>
        <p:blipFill>
          <a:blip r:embed="rId5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Содержимое 8" descr="тунра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00034" y="285728"/>
            <a:ext cx="8286808" cy="6215106"/>
          </a:xfrm>
        </p:spPr>
      </p:pic>
      <p:pic>
        <p:nvPicPr>
          <p:cNvPr id="10" name="~PP1731.WAV">
            <a:hlinkClick r:id="" action="ppaction://media"/>
          </p:cNvPr>
          <p:cNvPicPr>
            <a:picLocks noRot="1" noChangeAspect="1"/>
          </p:cNvPicPr>
          <p:nvPr>
            <a:wavAudioFile r:embed="rId1" name="~PP1731.WAV"/>
          </p:nvPr>
        </p:nvPicPr>
        <p:blipFill>
          <a:blip r:embed="rId5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Содержимое 8" descr="0004-004-Zima-v-tundre-dolgaja-i-ochen-surovaja-moroz-do-50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42910" y="285728"/>
            <a:ext cx="8168217" cy="6126163"/>
          </a:xfrm>
        </p:spPr>
      </p:pic>
      <p:pic>
        <p:nvPicPr>
          <p:cNvPr id="10" name="~PP2481.WAV">
            <a:hlinkClick r:id="" action="ppaction://media"/>
          </p:cNvPr>
          <p:cNvPicPr>
            <a:picLocks noRot="1" noChangeAspect="1"/>
          </p:cNvPicPr>
          <p:nvPr>
            <a:wavAudioFile r:embed="rId1" name="~PP2481.WAV"/>
          </p:nvPr>
        </p:nvPicPr>
        <p:blipFill>
          <a:blip r:embed="rId5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0005-005-V-tundre-postojanno-dujut-ochen-silnye-vetry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28596" y="285728"/>
            <a:ext cx="8454001" cy="6340501"/>
          </a:xfrm>
        </p:spPr>
      </p:pic>
      <p:pic>
        <p:nvPicPr>
          <p:cNvPr id="5" name="~PP3419.WAV">
            <a:hlinkClick r:id="" action="ppaction://media"/>
          </p:cNvPr>
          <p:cNvPicPr>
            <a:picLocks noRot="1" noChangeAspect="1"/>
          </p:cNvPicPr>
          <p:nvPr>
            <a:wavAudioFile r:embed="rId1" name="~PP3419.WAV"/>
          </p:nvPr>
        </p:nvPicPr>
        <p:blipFill>
          <a:blip r:embed="rId5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8-008-Klimat-v-tundre-surovyj-leto-ochen-korotkoe-2-3-mesjatsa-i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57158" y="285728"/>
            <a:ext cx="8453969" cy="6340477"/>
          </a:xfrm>
        </p:spPr>
      </p:pic>
      <p:pic>
        <p:nvPicPr>
          <p:cNvPr id="5" name="~PP463.WAV">
            <a:hlinkClick r:id="" action="ppaction://media"/>
          </p:cNvPr>
          <p:cNvPicPr>
            <a:picLocks noRot="1" noChangeAspect="1"/>
          </p:cNvPicPr>
          <p:nvPr>
            <a:wavAudioFile r:embed="rId1" name="~PP463.WAV"/>
          </p:nvPr>
        </p:nvPicPr>
        <p:blipFill>
          <a:blip r:embed="rId5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2-012-Glavnye-predstaviteli-tipichnykh-tundr-osoki-i-mkhi-obrazujuschie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71472" y="357166"/>
            <a:ext cx="8168217" cy="6126163"/>
          </a:xfrm>
        </p:spPr>
      </p:pic>
      <p:pic>
        <p:nvPicPr>
          <p:cNvPr id="5" name="~PP1385.WAV">
            <a:hlinkClick r:id="" action="ppaction://media"/>
          </p:cNvPr>
          <p:cNvPicPr>
            <a:picLocks noRot="1" noChangeAspect="1"/>
          </p:cNvPicPr>
          <p:nvPr>
            <a:wavAudioFile r:embed="rId1" name="~PP1385.WAV"/>
          </p:nvPr>
        </p:nvPicPr>
        <p:blipFill>
          <a:blip r:embed="rId5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1-011-Kak-prisposobleny-rastenija-v-tundre-karlikovye-formy-rastenij-ikh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57158" y="357166"/>
            <a:ext cx="8263500" cy="6197625"/>
          </a:xfrm>
        </p:spPr>
      </p:pic>
      <p:pic>
        <p:nvPicPr>
          <p:cNvPr id="5" name="~PP2260.WAV">
            <a:hlinkClick r:id="" action="ppaction://media"/>
          </p:cNvPr>
          <p:cNvPicPr>
            <a:picLocks noRot="1" noChangeAspect="1"/>
          </p:cNvPicPr>
          <p:nvPr>
            <a:wavAudioFile r:embed="rId1" name="~PP2260.WAV"/>
          </p:nvPr>
        </p:nvPicPr>
        <p:blipFill>
          <a:blip r:embed="rId5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58-058-Tundrovaja-fauna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00034" y="357166"/>
            <a:ext cx="8001056" cy="6000793"/>
          </a:xfrm>
        </p:spPr>
      </p:pic>
      <p:pic>
        <p:nvPicPr>
          <p:cNvPr id="5" name="~PP2791.WAV">
            <a:hlinkClick r:id="" action="ppaction://media"/>
          </p:cNvPr>
          <p:cNvPicPr>
            <a:picLocks noRot="1" noChangeAspect="1"/>
          </p:cNvPicPr>
          <p:nvPr>
            <a:wavAudioFile r:embed="rId1" name="~PP2791.WAV"/>
          </p:nvPr>
        </p:nvPicPr>
        <p:blipFill>
          <a:blip r:embed="rId5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61-061-Gornostaj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71472" y="357166"/>
            <a:ext cx="7977747" cy="5983311"/>
          </a:xfrm>
        </p:spPr>
      </p:pic>
      <p:pic>
        <p:nvPicPr>
          <p:cNvPr id="5" name="~PP3416.WAV">
            <a:hlinkClick r:id="" action="ppaction://media"/>
          </p:cNvPr>
          <p:cNvPicPr>
            <a:picLocks noRot="1" noChangeAspect="1"/>
          </p:cNvPicPr>
          <p:nvPr>
            <a:wavAudioFile r:embed="rId1" name="~PP3416.WAV"/>
          </p:nvPr>
        </p:nvPicPr>
        <p:blipFill>
          <a:blip r:embed="rId5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</Words>
  <PresentationFormat>Экран (4:3)</PresentationFormat>
  <Paragraphs>2</Paragraphs>
  <Slides>12</Slides>
  <Notes>0</Notes>
  <HiddenSlides>0</HiddenSlides>
  <MMClips>12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ТУНДРА</vt:lpstr>
      <vt:lpstr>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ТУНДРА</dc:title>
  <cp:lastModifiedBy>UserXP</cp:lastModifiedBy>
  <cp:revision>6</cp:revision>
  <dcterms:modified xsi:type="dcterms:W3CDTF">2011-03-08T18:29:37Z</dcterms:modified>
</cp:coreProperties>
</file>