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7" autoAdjust="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7F295-7101-4DE4-AE9A-DBF2146FCB91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8B7E8-2813-4426-AB02-27AB086F22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i="1" dirty="0" smtClean="0">
                <a:latin typeface="Arial Black" pitchFamily="34" charset="0"/>
              </a:rPr>
              <a:t>Теплые и холодные течения</a:t>
            </a:r>
            <a:endParaRPr lang="ru-RU" sz="6000" i="1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5105400"/>
            <a:ext cx="4355976" cy="1752600"/>
          </a:xfrm>
        </p:spPr>
        <p:txBody>
          <a:bodyPr/>
          <a:lstStyle/>
          <a:p>
            <a:r>
              <a:rPr lang="ru-RU" dirty="0" smtClean="0"/>
              <a:t>Выполнила: </a:t>
            </a:r>
          </a:p>
          <a:p>
            <a:r>
              <a:rPr lang="ru-RU" dirty="0" smtClean="0"/>
              <a:t>ученица  7 «Б» класса</a:t>
            </a:r>
          </a:p>
          <a:p>
            <a:r>
              <a:rPr lang="ru-RU" dirty="0" smtClean="0"/>
              <a:t>Денисова Елизавета.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klimat-tihogo-okeana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76470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Морские течения – это…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…постоянные или периодические потоки в толще мирового океана и морей. Различают постоянные, периодические и неправильные течения; поверхностные и подводные, теплые и холодные течения.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Классификация течений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8912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Течения классифицируют по различным признакам: по вызывающим их силам (генетические классификации), по устойчивости, по глубине расположения в толще вод, по характеру движения, по физико-химическим свойствам.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Происхождение и сохранения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935480"/>
            <a:ext cx="8363272" cy="438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Основные факторы, влияющие на развитие и сохранение морских течений являются:</a:t>
            </a:r>
          </a:p>
          <a:p>
            <a:pPr>
              <a:buNone/>
            </a:pPr>
            <a:r>
              <a:rPr lang="ru-RU" dirty="0" smtClean="0"/>
              <a:t>1</a:t>
            </a:r>
            <a:r>
              <a:rPr lang="en-US" dirty="0" smtClean="0"/>
              <a:t>. </a:t>
            </a:r>
            <a:r>
              <a:rPr lang="ru-RU" dirty="0" smtClean="0"/>
              <a:t>дрейфа тока через воду порывистый ветер;</a:t>
            </a:r>
          </a:p>
          <a:p>
            <a:pPr>
              <a:buNone/>
            </a:pPr>
            <a:r>
              <a:rPr lang="en-US" dirty="0" smtClean="0"/>
              <a:t>2.</a:t>
            </a:r>
            <a:r>
              <a:rPr lang="ru-RU" dirty="0" smtClean="0"/>
              <a:t>градиентных течений от перепадов давления или градиент включают различия в температуре воды и солености или изъятия ветром;</a:t>
            </a:r>
          </a:p>
          <a:p>
            <a:pPr>
              <a:buNone/>
            </a:pPr>
            <a:r>
              <a:rPr lang="en-US" dirty="0" smtClean="0"/>
              <a:t>3.</a:t>
            </a:r>
            <a:r>
              <a:rPr lang="ru-RU" dirty="0" smtClean="0"/>
              <a:t>Кориолиса от вращения Земли ;</a:t>
            </a:r>
          </a:p>
          <a:p>
            <a:pPr>
              <a:buNone/>
            </a:pPr>
            <a:r>
              <a:rPr lang="en-US" dirty="0" smtClean="0"/>
              <a:t>4.</a:t>
            </a:r>
            <a:r>
              <a:rPr lang="ru-RU" dirty="0" smtClean="0"/>
              <a:t>Внутреннее трение между частицами и слоями воды.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ru-RU" dirty="0" smtClean="0"/>
              <a:t>Первые два принести поток, идущий, последние два</a:t>
            </a:r>
            <a:r>
              <a:rPr lang="en-US" dirty="0" smtClean="0"/>
              <a:t> </a:t>
            </a:r>
            <a:r>
              <a:rPr lang="ru-RU" dirty="0" smtClean="0"/>
              <a:t>происходить только тогда, когда есть движение. Другие влияния включают контуры глубины, береговые линии и другие потоки.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Чем отличаются теплые и холодные морские течения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438912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Температура вод которых соответственно выше или ниже температуры окружающих вод. Теплые течения направлены из низких широт в высокие (напр., Гольфстрим), холодные - из высоких в низкие (Лабрадорское). Течения с температурой окружающих вод называют нейтральными.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Ветровые течения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3891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Ветровые течения определяются направлением преобладающих ветров. Это всегда поверхностные течения, они образуются под совокупным влиянием сил трения, турбулентной вязкости, градиента давления, отклоняющей силы вращения Земли и др. К числу сильнейших ветровых течений относятся Северное и Южное Пассатные течения, течение</a:t>
            </a:r>
            <a:r>
              <a:rPr lang="ru-RU" u="sng" dirty="0" smtClean="0"/>
              <a:t> </a:t>
            </a:r>
            <a:r>
              <a:rPr lang="ru-RU" dirty="0" smtClean="0"/>
              <a:t>Западных Ветров и др. Теория ветровых течений была разработана шведом В. Экманом, русским учёными В. Б. Штокманом и Н. С. Линейкиным, американцем Г. Стоммелом.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Влияние погоды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57400"/>
            <a:ext cx="8748464" cy="54006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Они обеспечивают огромную теплоотдачу и, таким образом, большое влияние на погоду. Таким образом, Северо-Западной Европе мягкого климата в связи с влиянием теплых вод Гольфстрима, которая проходит вдоль европейского побережья горячей воды из зоны Антильские острова претензий. Это дает Амстердаме более высокой средней температуре, чем Нью-Йорк , а Нью-Йорк расположен к северу, как Мадрид и Барселона . У берегов северо-восточной Соединенных Штатах , однако, является следствием Лабрадорского течения , которое холодной воды из полярных областей между Канадой и Гренландией на юг. Где это касается Гольфстрима, часто происходит образование тумана. Этот интерфейс, как правило, непредсказуемы, и </a:t>
            </a:r>
            <a:r>
              <a:rPr lang="ru-RU" i="1" dirty="0" smtClean="0"/>
              <a:t>холодная стена</a:t>
            </a:r>
            <a:r>
              <a:rPr lang="ru-RU" dirty="0" smtClean="0"/>
              <a:t> упоминается.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8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95" y="0"/>
            <a:ext cx="911990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okeanicheskie tech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</TotalTime>
  <Words>158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Теплые и холодные течения</vt:lpstr>
      <vt:lpstr>Морские течения – это…</vt:lpstr>
      <vt:lpstr>Классификация течений</vt:lpstr>
      <vt:lpstr>Происхождение и сохранения</vt:lpstr>
      <vt:lpstr>Чем отличаются теплые и холодные морские течения?</vt:lpstr>
      <vt:lpstr>  Ветровые течения</vt:lpstr>
      <vt:lpstr>Влияние погоды 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Воспитание детей в     средние века. </dc:title>
  <cp:lastModifiedBy>Admin</cp:lastModifiedBy>
  <cp:revision>18</cp:revision>
  <dcterms:modified xsi:type="dcterms:W3CDTF">2012-12-11T13:37:43Z</dcterms:modified>
</cp:coreProperties>
</file>