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128053-F27E-4C6D-94A3-FA52FEB58A2D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0C9122-8368-4B66-A755-E243A25B631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1\Downloads\&#1064;&#1091;&#1084;%20&#1087;&#1088;&#1080;&#1073;&#1086;&#1103;%20(mp3ostrov.com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ownloads\&#1064;&#1091;&#1084;%20&#1087;&#1088;&#1080;&#1073;&#1086;&#1103;%20(mp3ostrov.com).mp3" TargetMode="External"/><Relationship Id="rId5" Type="http://schemas.openxmlformats.org/officeDocument/2006/relationships/slide" Target="slide14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Шум прибоя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Шум прибоя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2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02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428868"/>
            <a:ext cx="157163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2357430"/>
            <a:ext cx="1785950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з.к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2357430"/>
            <a:ext cx="164307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цунами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357422" y="271462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00694" y="271462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Движение вод в океане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2714620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волны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7950" y="2786058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течения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928794" y="2000240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0"/>
          </p:cNvCxnSpPr>
          <p:nvPr/>
        </p:nvCxnSpPr>
        <p:spPr>
          <a:xfrm>
            <a:off x="6357950" y="2000240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500166" y="3786190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ветровые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34" y="4643446"/>
            <a:ext cx="128588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Их причины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929198"/>
            <a:ext cx="100013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ветер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2178827" y="3464719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2" idx="2"/>
          </p:cNvCxnSpPr>
          <p:nvPr/>
        </p:nvCxnSpPr>
        <p:spPr>
          <a:xfrm rot="16200000" flipV="1">
            <a:off x="1893075" y="4607727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214678" y="3714752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цунами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714612" y="335756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3214678" y="4643446"/>
            <a:ext cx="157163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Движение </a:t>
            </a:r>
            <a:r>
              <a:rPr lang="ru-RU" dirty="0" err="1" smtClean="0"/>
              <a:t>з.к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22" name="Прямая со стрелкой 21"/>
          <p:cNvCxnSpPr>
            <a:stCxn id="20" idx="0"/>
          </p:cNvCxnSpPr>
          <p:nvPr/>
        </p:nvCxnSpPr>
        <p:spPr>
          <a:xfrm rot="16200000" flipV="1">
            <a:off x="3750463" y="4393413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Движение вод в океане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2714620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волны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7950" y="2786058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течения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928794" y="2000240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0"/>
          </p:cNvCxnSpPr>
          <p:nvPr/>
        </p:nvCxnSpPr>
        <p:spPr>
          <a:xfrm>
            <a:off x="6357950" y="2000240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500166" y="3786190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ветровые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34" y="4643446"/>
            <a:ext cx="128588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Их причины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929198"/>
            <a:ext cx="100013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ветер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2178827" y="3464719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2" idx="2"/>
          </p:cNvCxnSpPr>
          <p:nvPr/>
        </p:nvCxnSpPr>
        <p:spPr>
          <a:xfrm rot="16200000" flipV="1">
            <a:off x="1893075" y="4607727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214678" y="3714752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цунами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714612" y="335756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3214678" y="4643446"/>
            <a:ext cx="157163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Движение </a:t>
            </a:r>
            <a:r>
              <a:rPr lang="ru-RU" dirty="0" err="1" smtClean="0"/>
              <a:t>з.к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22" name="Прямая со стрелкой 21"/>
          <p:cNvCxnSpPr>
            <a:stCxn id="20" idx="0"/>
          </p:cNvCxnSpPr>
          <p:nvPr/>
        </p:nvCxnSpPr>
        <p:spPr>
          <a:xfrm rot="16200000" flipV="1">
            <a:off x="3750463" y="4393413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4857752" y="3643314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Приливы и отливы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643174" y="3000372"/>
            <a:ext cx="242889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143504" y="4786322"/>
            <a:ext cx="107157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Притя-жение</a:t>
            </a:r>
            <a:r>
              <a:rPr lang="ru-RU" dirty="0" smtClean="0"/>
              <a:t> Луны и Солнца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16200000" flipV="1">
            <a:off x="5536413" y="4464851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17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0" y="57148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Закрепление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Подберите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пару:определение-понятие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1.Периодические колебания уровня моря, вызываемые действием Луны и Солнца.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2.Деформация морской волны у берега.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3.Расстояние от подошвы до гребня волны.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4.Волны, вызываемые энергией ветра.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5.Волны, вызываемые подводными землетрясениями.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А)высота волны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Б)приливы и отливы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в)ветровые волны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Г)длина волны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0)цунами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Р)прибой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Шум прибоя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7143768" y="5943600"/>
            <a:ext cx="17859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ответы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6026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1-Б</a:t>
            </a:r>
          </a:p>
          <a:p>
            <a:r>
              <a:rPr lang="ru-RU" sz="3200" dirty="0" smtClean="0"/>
              <a:t>2-Р</a:t>
            </a:r>
          </a:p>
          <a:p>
            <a:r>
              <a:rPr lang="ru-RU" sz="3200" dirty="0" smtClean="0"/>
              <a:t>3-А</a:t>
            </a:r>
          </a:p>
          <a:p>
            <a:r>
              <a:rPr lang="ru-RU" sz="3200" dirty="0" smtClean="0"/>
              <a:t>4-В</a:t>
            </a:r>
          </a:p>
          <a:p>
            <a:r>
              <a:rPr lang="ru-RU" sz="3200" dirty="0" smtClean="0"/>
              <a:t>5-О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642918"/>
            <a:ext cx="8072494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Движение вод в океане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290" y="3000372"/>
            <a:ext cx="6643734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1.Познакомиться с основными движениями вод в океане, причинами их возникновения.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2.Совершенствовать  умение работать с картами атласа.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3.Развивать воображение, память, мышление, устанавливать причинно-следственные и логические связи.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Движение вод в океане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2928934"/>
            <a:ext cx="214314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волны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74" y="2857496"/>
            <a:ext cx="214314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течения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214686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785918" y="1928802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>
            <a:off x="6143636" y="2000240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Движение вод в океане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2714620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волны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7950" y="2786058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течения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928794" y="2000240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0"/>
          </p:cNvCxnSpPr>
          <p:nvPr/>
        </p:nvCxnSpPr>
        <p:spPr>
          <a:xfrm>
            <a:off x="6357950" y="2000240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143108" y="3786190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ветровые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34" y="4643446"/>
            <a:ext cx="128588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Их причины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28860" y="5000636"/>
            <a:ext cx="100013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ветер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2178827" y="3464719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2" idx="2"/>
          </p:cNvCxnSpPr>
          <p:nvPr/>
        </p:nvCxnSpPr>
        <p:spPr>
          <a:xfrm rot="16200000" flipV="1">
            <a:off x="2536017" y="4607727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6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newecologist.ru/images/books/183/image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227138"/>
            <a:ext cx="4352925" cy="2562226"/>
          </a:xfrm>
          <a:prstGeom prst="rect">
            <a:avLst/>
          </a:prstGeom>
          <a:noFill/>
        </p:spPr>
      </p:pic>
      <p:pic>
        <p:nvPicPr>
          <p:cNvPr id="1028" name="Picture 4" descr="http://www.newecologist.ru/images/books/183/image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000101" y="428604"/>
            <a:ext cx="77867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Стихотворение Ф.И.Тютчева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Волн неистовым прибоем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Беспрерывно вал морской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 ревом, свистом, визгом, воем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Бьет в утес береговой</a:t>
            </a:r>
          </a:p>
          <a:p>
            <a:pPr algn="ctr"/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torm-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8178" y="0"/>
            <a:ext cx="9192177" cy="6858000"/>
          </a:xfrm>
        </p:spPr>
      </p:pic>
      <p:sp>
        <p:nvSpPr>
          <p:cNvPr id="5" name="TextBox 4"/>
          <p:cNvSpPr txBox="1"/>
          <p:nvPr/>
        </p:nvSpPr>
        <p:spPr>
          <a:xfrm>
            <a:off x="3071802" y="50004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Шторм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upercoolpics_01_1911201217295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3609" y="0"/>
            <a:ext cx="9237609" cy="6858000"/>
          </a:xfrm>
        </p:spPr>
      </p:pic>
      <p:sp>
        <p:nvSpPr>
          <p:cNvPr id="6" name="TextBox 5"/>
          <p:cNvSpPr txBox="1"/>
          <p:nvPr/>
        </p:nvSpPr>
        <p:spPr>
          <a:xfrm>
            <a:off x="3643306" y="6215082"/>
            <a:ext cx="2823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Водяной смерч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172</Words>
  <Application>Microsoft Office PowerPoint</Application>
  <PresentationFormat>Экран (4:3)</PresentationFormat>
  <Paragraphs>60</Paragraphs>
  <Slides>14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Движение вод в океане</vt:lpstr>
      <vt:lpstr>Движение вод в океане</vt:lpstr>
      <vt:lpstr>Слайд 5</vt:lpstr>
      <vt:lpstr>Слайд 6</vt:lpstr>
      <vt:lpstr>Слайд 7</vt:lpstr>
      <vt:lpstr>Слайд 8</vt:lpstr>
      <vt:lpstr>Слайд 9</vt:lpstr>
      <vt:lpstr>Слайд 10</vt:lpstr>
      <vt:lpstr>Движение вод в океане</vt:lpstr>
      <vt:lpstr>Движение вод в океане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18</cp:revision>
  <dcterms:created xsi:type="dcterms:W3CDTF">2014-08-02T06:32:09Z</dcterms:created>
  <dcterms:modified xsi:type="dcterms:W3CDTF">2014-09-27T07:39:00Z</dcterms:modified>
</cp:coreProperties>
</file>