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56" r:id="rId4"/>
    <p:sldId id="266" r:id="rId5"/>
    <p:sldId id="259" r:id="rId6"/>
    <p:sldId id="257" r:id="rId7"/>
    <p:sldId id="260" r:id="rId8"/>
    <p:sldId id="263" r:id="rId9"/>
    <p:sldId id="261" r:id="rId10"/>
    <p:sldId id="262" r:id="rId11"/>
    <p:sldId id="264" r:id="rId12"/>
    <p:sldId id="265" r:id="rId13"/>
    <p:sldId id="270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A329-EE32-40CF-93F9-6DBD6A0A6A46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C544-0C5E-437C-9C4A-90A78FCE7A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A329-EE32-40CF-93F9-6DBD6A0A6A46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C544-0C5E-437C-9C4A-90A78FCE7A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A329-EE32-40CF-93F9-6DBD6A0A6A46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C544-0C5E-437C-9C4A-90A78FCE7A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A329-EE32-40CF-93F9-6DBD6A0A6A46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C544-0C5E-437C-9C4A-90A78FCE7A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A329-EE32-40CF-93F9-6DBD6A0A6A46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C544-0C5E-437C-9C4A-90A78FCE7A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A329-EE32-40CF-93F9-6DBD6A0A6A46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C544-0C5E-437C-9C4A-90A78FCE7A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A329-EE32-40CF-93F9-6DBD6A0A6A46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C544-0C5E-437C-9C4A-90A78FCE7A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A329-EE32-40CF-93F9-6DBD6A0A6A46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C544-0C5E-437C-9C4A-90A78FCE7A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A329-EE32-40CF-93F9-6DBD6A0A6A46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C544-0C5E-437C-9C4A-90A78FCE7A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A329-EE32-40CF-93F9-6DBD6A0A6A46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C544-0C5E-437C-9C4A-90A78FCE7A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A329-EE32-40CF-93F9-6DBD6A0A6A46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C544-0C5E-437C-9C4A-90A78FCE7A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BA329-EE32-40CF-93F9-6DBD6A0A6A46}" type="datetimeFigureOut">
              <a:rPr lang="ru-RU" smtClean="0"/>
              <a:pPr/>
              <a:t>06.11.2013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0C544-0C5E-437C-9C4A-90A78FCE7A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</a:t>
            </a:r>
            <a:r>
              <a:rPr lang="uk-UA" b="1" dirty="0" err="1" smtClean="0">
                <a:solidFill>
                  <a:srgbClr val="0070C0"/>
                </a:solidFill>
              </a:rPr>
              <a:t>імейний</a:t>
            </a:r>
            <a:r>
              <a:rPr lang="uk-UA" b="1" dirty="0" smtClean="0">
                <a:solidFill>
                  <a:srgbClr val="0070C0"/>
                </a:solidFill>
              </a:rPr>
              <a:t> бюджет.</a:t>
            </a:r>
            <a:br>
              <a:rPr lang="uk-UA" b="1" dirty="0" smtClean="0">
                <a:solidFill>
                  <a:srgbClr val="0070C0"/>
                </a:solidFill>
              </a:rPr>
            </a:br>
            <a:r>
              <a:rPr lang="uk-UA" b="1" dirty="0" smtClean="0">
                <a:solidFill>
                  <a:srgbClr val="0070C0"/>
                </a:solidFill>
              </a:rPr>
              <a:t> Доходи і витрати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3074" name="Picture 2" descr="C:\Documents and Settings\Admin\My Documents\Simja_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83513"/>
            <a:ext cx="6500858" cy="5274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Documents and Settings\Admin\My Documents\img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42"/>
            <a:ext cx="8429683" cy="6500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C:\Documents and Settings\Admin\My Documents\img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429683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C:\Documents and Settings\Admin\My Documents\img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9" y="0"/>
            <a:ext cx="8786841" cy="6572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C:\Documents and Settings\Admin\My Documents\img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643997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C:\Documents and Settings\Admin\My Documents\img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715435" cy="6572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 descr="C:\Documents and Settings\Admin\My Documents\img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35834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Дякую за увагу.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Documents and Settings\Admin\My Documents\597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23647" y="1600200"/>
            <a:ext cx="689670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Documents and Settings\Admin\My Documents\img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501121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My Documents\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Documents and Settings\Admin\My Documents\img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786841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My Documents\img3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8286807" cy="6572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Admin\My Documents\img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501121" cy="58404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Admin\My Documents\img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429683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Documents and Settings\Admin\My Documents\img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429683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Documents and Settings\Admin\My Documents\img4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358245" cy="6572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</Words>
  <Application>Microsoft Office PowerPoint</Application>
  <PresentationFormat>Экран (4:3)</PresentationFormat>
  <Paragraphs>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Cімейний бюджет.  Доходи і витрати.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Дякую за увагу.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Cімейний бюджет.  Доходи і витрати.</dc:title>
  <dc:creator>User</dc:creator>
  <cp:lastModifiedBy>User</cp:lastModifiedBy>
  <cp:revision>2</cp:revision>
  <dcterms:created xsi:type="dcterms:W3CDTF">2013-11-05T20:04:08Z</dcterms:created>
  <dcterms:modified xsi:type="dcterms:W3CDTF">2013-11-06T18:19:21Z</dcterms:modified>
</cp:coreProperties>
</file>